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C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6AE-F259-4871-AA09-B52AE01CE0B4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DF4C-04F7-4136-8D1E-19BD9673D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654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6AE-F259-4871-AA09-B52AE01CE0B4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DF4C-04F7-4136-8D1E-19BD9673D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8359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6AE-F259-4871-AA09-B52AE01CE0B4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DF4C-04F7-4136-8D1E-19BD9673D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93699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6AE-F259-4871-AA09-B52AE01CE0B4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DF4C-04F7-4136-8D1E-19BD9673D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245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6AE-F259-4871-AA09-B52AE01CE0B4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DF4C-04F7-4136-8D1E-19BD9673D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6010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6AE-F259-4871-AA09-B52AE01CE0B4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DF4C-04F7-4136-8D1E-19BD9673D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7412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6AE-F259-4871-AA09-B52AE01CE0B4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DF4C-04F7-4136-8D1E-19BD9673D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181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6AE-F259-4871-AA09-B52AE01CE0B4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DF4C-04F7-4136-8D1E-19BD9673D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461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6AE-F259-4871-AA09-B52AE01CE0B4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DF4C-04F7-4136-8D1E-19BD9673D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00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6AE-F259-4871-AA09-B52AE01CE0B4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DF4C-04F7-4136-8D1E-19BD9673D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943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386AE-F259-4871-AA09-B52AE01CE0B4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5FDF4C-04F7-4136-8D1E-19BD9673D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070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386AE-F259-4871-AA09-B52AE01CE0B4}" type="datetimeFigureOut">
              <a:rPr lang="es-MX" smtClean="0"/>
              <a:t>19/08/2020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FDF4C-04F7-4136-8D1E-19BD9673DD9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76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435" y="378369"/>
            <a:ext cx="6067097" cy="6067097"/>
          </a:xfrm>
          <a:prstGeom prst="rect">
            <a:avLst/>
          </a:prstGeom>
          <a:ln>
            <a:solidFill>
              <a:srgbClr val="EFC6A6"/>
            </a:solidFill>
          </a:ln>
        </p:spPr>
      </p:pic>
      <p:sp>
        <p:nvSpPr>
          <p:cNvPr id="5" name="Rectángulo 4"/>
          <p:cNvSpPr/>
          <p:nvPr/>
        </p:nvSpPr>
        <p:spPr>
          <a:xfrm>
            <a:off x="369646" y="1247368"/>
            <a:ext cx="923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#efc6a6</a:t>
            </a:r>
            <a:endParaRPr lang="es-MX" dirty="0"/>
          </a:p>
        </p:txBody>
      </p:sp>
      <p:sp>
        <p:nvSpPr>
          <p:cNvPr id="6" name="Rectángulo 5"/>
          <p:cNvSpPr/>
          <p:nvPr/>
        </p:nvSpPr>
        <p:spPr>
          <a:xfrm>
            <a:off x="624400" y="1846458"/>
            <a:ext cx="1002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#302729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30022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4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 de Windows</cp:lastModifiedBy>
  <cp:revision>3</cp:revision>
  <dcterms:created xsi:type="dcterms:W3CDTF">2020-08-19T23:32:16Z</dcterms:created>
  <dcterms:modified xsi:type="dcterms:W3CDTF">2020-08-20T15:48:25Z</dcterms:modified>
</cp:coreProperties>
</file>