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746" y="-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437-A5E1-47CA-9470-BC3A8F97396D}" type="datetimeFigureOut">
              <a:rPr lang="es-SV" smtClean="0"/>
              <a:t>08/02/2020</a:t>
            </a:fld>
            <a:endParaRPr lang="es-SV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62CE4-5200-4E61-8C39-94FF362E9C04}" type="slidenum">
              <a:rPr lang="es-SV" smtClean="0"/>
              <a:t>‹Nº›</a:t>
            </a:fld>
            <a:endParaRPr lang="es-S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437-A5E1-47CA-9470-BC3A8F97396D}" type="datetimeFigureOut">
              <a:rPr lang="es-SV" smtClean="0"/>
              <a:t>08/02/2020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2CE4-5200-4E61-8C39-94FF362E9C0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437-A5E1-47CA-9470-BC3A8F97396D}" type="datetimeFigureOut">
              <a:rPr lang="es-SV" smtClean="0"/>
              <a:t>08/02/2020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2CE4-5200-4E61-8C39-94FF362E9C04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437-A5E1-47CA-9470-BC3A8F97396D}" type="datetimeFigureOut">
              <a:rPr lang="es-SV" smtClean="0"/>
              <a:t>08/02/2020</a:t>
            </a:fld>
            <a:endParaRPr lang="es-SV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62CE4-5200-4E61-8C39-94FF362E9C04}" type="slidenum">
              <a:rPr lang="es-SV" smtClean="0"/>
              <a:t>‹Nº›</a:t>
            </a:fld>
            <a:endParaRPr lang="es-SV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437-A5E1-47CA-9470-BC3A8F97396D}" type="datetimeFigureOut">
              <a:rPr lang="es-SV" smtClean="0"/>
              <a:t>08/02/2020</a:t>
            </a:fld>
            <a:endParaRPr lang="es-SV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62CE4-5200-4E61-8C39-94FF362E9C04}" type="slidenum">
              <a:rPr lang="es-SV" smtClean="0"/>
              <a:t>‹Nº›</a:t>
            </a:fld>
            <a:endParaRPr lang="es-SV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437-A5E1-47CA-9470-BC3A8F97396D}" type="datetimeFigureOut">
              <a:rPr lang="es-SV" smtClean="0"/>
              <a:t>08/02/2020</a:t>
            </a:fld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62CE4-5200-4E61-8C39-94FF362E9C04}" type="slidenum">
              <a:rPr lang="es-SV" smtClean="0"/>
              <a:t>‹Nº›</a:t>
            </a:fld>
            <a:endParaRPr lang="es-SV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437-A5E1-47CA-9470-BC3A8F97396D}" type="datetimeFigureOut">
              <a:rPr lang="es-SV" smtClean="0"/>
              <a:t>08/02/2020</a:t>
            </a:fld>
            <a:endParaRPr lang="es-SV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62CE4-5200-4E61-8C39-94FF362E9C04}" type="slidenum">
              <a:rPr lang="es-SV" smtClean="0"/>
              <a:t>‹Nº›</a:t>
            </a:fld>
            <a:endParaRPr lang="es-SV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437-A5E1-47CA-9470-BC3A8F97396D}" type="datetimeFigureOut">
              <a:rPr lang="es-SV" smtClean="0"/>
              <a:t>08/02/2020</a:t>
            </a:fld>
            <a:endParaRPr lang="es-SV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62CE4-5200-4E61-8C39-94FF362E9C04}" type="slidenum">
              <a:rPr lang="es-SV" smtClean="0"/>
              <a:t>‹Nº›</a:t>
            </a:fld>
            <a:endParaRPr lang="es-S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437-A5E1-47CA-9470-BC3A8F97396D}" type="datetimeFigureOut">
              <a:rPr lang="es-SV" smtClean="0"/>
              <a:t>08/02/2020</a:t>
            </a:fld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62CE4-5200-4E61-8C39-94FF362E9C04}" type="slidenum">
              <a:rPr lang="es-SV" smtClean="0"/>
              <a:t>‹Nº›</a:t>
            </a:fld>
            <a:endParaRPr lang="es-SV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437-A5E1-47CA-9470-BC3A8F97396D}" type="datetimeFigureOut">
              <a:rPr lang="es-SV" smtClean="0"/>
              <a:t>08/02/2020</a:t>
            </a:fld>
            <a:endParaRPr lang="es-SV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62CE4-5200-4E61-8C39-94FF362E9C04}" type="slidenum">
              <a:rPr lang="es-SV" smtClean="0"/>
              <a:t>‹Nº›</a:t>
            </a:fld>
            <a:endParaRPr lang="es-SV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B0437-A5E1-47CA-9470-BC3A8F97396D}" type="datetimeFigureOut">
              <a:rPr lang="es-SV" smtClean="0"/>
              <a:t>08/02/2020</a:t>
            </a:fld>
            <a:endParaRPr lang="es-SV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62CE4-5200-4E61-8C39-94FF362E9C04}" type="slidenum">
              <a:rPr lang="es-SV" smtClean="0"/>
              <a:t>‹Nº›</a:t>
            </a:fld>
            <a:endParaRPr lang="es-SV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90B0437-A5E1-47CA-9470-BC3A8F97396D}" type="datetimeFigureOut">
              <a:rPr lang="es-SV" smtClean="0"/>
              <a:t>08/02/2020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3D62CE4-5200-4E61-8C39-94FF362E9C04}" type="slidenum">
              <a:rPr lang="es-SV" smtClean="0"/>
              <a:t>‹Nº›</a:t>
            </a:fld>
            <a:endParaRPr lang="es-S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-108520" y="-603448"/>
            <a:ext cx="9433048" cy="463589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04" y="764704"/>
            <a:ext cx="1828800" cy="2505075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1547664" y="4213239"/>
            <a:ext cx="73448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es-SV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UNIVERSIDAD CENTROAMERIANA</a:t>
            </a:r>
          </a:p>
          <a:p>
            <a:pPr marL="18288" indent="0" algn="ctr">
              <a:buNone/>
            </a:pPr>
            <a:r>
              <a:rPr lang="es-SV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JOSÉ SIMEÓN CAÑAS</a:t>
            </a:r>
            <a:endParaRPr lang="es-SV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95936" y="5445224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3200" dirty="0" smtClean="0"/>
              <a:t>FOCUS GROUP</a:t>
            </a:r>
            <a:endParaRPr lang="es-SV" sz="3200" dirty="0"/>
          </a:p>
        </p:txBody>
      </p:sp>
    </p:spTree>
    <p:extLst>
      <p:ext uri="{BB962C8B-B14F-4D97-AF65-F5344CB8AC3E}">
        <p14:creationId xmlns:p14="http://schemas.microsoft.com/office/powerpoint/2010/main" val="16419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s-SV" dirty="0" smtClean="0">
                <a:effectLst/>
              </a:rPr>
              <a:t>¿Dónde </a:t>
            </a:r>
            <a:r>
              <a:rPr lang="es-SV" dirty="0">
                <a:effectLst/>
              </a:rPr>
              <a:t>preferiría encontrar nuestra nueva jalea a base chía? </a:t>
            </a:r>
            <a:br>
              <a:rPr lang="es-SV" dirty="0">
                <a:effectLst/>
              </a:rPr>
            </a:br>
            <a:r>
              <a:rPr lang="es-SV" dirty="0" smtClean="0">
                <a:effectLst/>
              </a:rPr>
              <a:t>¿Por </a:t>
            </a:r>
            <a:r>
              <a:rPr lang="es-SV" dirty="0">
                <a:effectLst/>
              </a:rPr>
              <a:t>qué?</a:t>
            </a:r>
            <a:br>
              <a:rPr lang="es-SV" dirty="0">
                <a:effectLst/>
              </a:rPr>
            </a:b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3990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543800" cy="4090392"/>
          </a:xfrm>
        </p:spPr>
        <p:txBody>
          <a:bodyPr/>
          <a:lstStyle/>
          <a:p>
            <a:r>
              <a:rPr lang="es-SV" dirty="0" smtClean="0">
                <a:effectLst/>
              </a:rPr>
              <a:t>¿Por </a:t>
            </a:r>
            <a:r>
              <a:rPr lang="es-SV" dirty="0">
                <a:effectLst/>
              </a:rPr>
              <a:t>cuál medio de comunicación le gustaría enterarse sobre nuestra marca de jalea?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302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968" r="13669" b="4563"/>
          <a:stretch/>
        </p:blipFill>
        <p:spPr>
          <a:xfrm>
            <a:off x="5148064" y="1724478"/>
            <a:ext cx="3456384" cy="4352819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53911" r="8133" b="1923"/>
          <a:stretch/>
        </p:blipFill>
        <p:spPr>
          <a:xfrm>
            <a:off x="376739" y="1844824"/>
            <a:ext cx="4172416" cy="424847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1619672" y="54868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600" dirty="0" smtClean="0"/>
              <a:t>¿Cuál te gusta más?</a:t>
            </a:r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39867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00100" y="1212151"/>
            <a:ext cx="7543800" cy="2664296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SV" dirty="0" smtClean="0"/>
              <a:t>Mezclamos sabor y bienestar para vos.</a:t>
            </a:r>
            <a:br>
              <a:rPr lang="es-SV" dirty="0" smtClean="0"/>
            </a:br>
            <a:r>
              <a:rPr lang="es-SV" dirty="0" smtClean="0"/>
              <a:t>.</a:t>
            </a:r>
            <a:endParaRPr lang="es-SV" dirty="0"/>
          </a:p>
        </p:txBody>
      </p:sp>
      <p:sp>
        <p:nvSpPr>
          <p:cNvPr id="4" name="3 CuadroTexto"/>
          <p:cNvSpPr txBox="1"/>
          <p:nvPr/>
        </p:nvSpPr>
        <p:spPr>
          <a:xfrm>
            <a:off x="1979712" y="55443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600" dirty="0" smtClean="0"/>
              <a:t>¿Cuál te gusta más?</a:t>
            </a:r>
            <a:endParaRPr lang="es-SV" sz="3600" dirty="0"/>
          </a:p>
        </p:txBody>
      </p:sp>
      <p:sp>
        <p:nvSpPr>
          <p:cNvPr id="5" name="4 Rectángulo"/>
          <p:cNvSpPr/>
          <p:nvPr/>
        </p:nvSpPr>
        <p:spPr>
          <a:xfrm>
            <a:off x="683569" y="4013195"/>
            <a:ext cx="68407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SV" sz="4900" dirty="0" smtClean="0"/>
              <a:t>Para vos y por vos, lo más rico y saludable</a:t>
            </a:r>
            <a:endParaRPr lang="es-SV" sz="4900" dirty="0"/>
          </a:p>
        </p:txBody>
      </p:sp>
    </p:spTree>
    <p:extLst>
      <p:ext uri="{BB962C8B-B14F-4D97-AF65-F5344CB8AC3E}">
        <p14:creationId xmlns:p14="http://schemas.microsoft.com/office/powerpoint/2010/main" val="1818217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55443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600" dirty="0" smtClean="0"/>
              <a:t>¿Cuál te gusta más?</a:t>
            </a:r>
            <a:endParaRPr lang="es-SV" sz="3600" dirty="0"/>
          </a:p>
        </p:txBody>
      </p:sp>
      <p:sp>
        <p:nvSpPr>
          <p:cNvPr id="5" name="4 Rectángulo"/>
          <p:cNvSpPr/>
          <p:nvPr/>
        </p:nvSpPr>
        <p:spPr>
          <a:xfrm>
            <a:off x="755576" y="2166908"/>
            <a:ext cx="3887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/>
              <a:t>Chía</a:t>
            </a:r>
            <a:r>
              <a:rPr lang="en-US" sz="4800" dirty="0"/>
              <a:t> </a:t>
            </a:r>
            <a:r>
              <a:rPr lang="en-US" sz="4800" dirty="0" err="1"/>
              <a:t>Fussion</a:t>
            </a:r>
            <a:r>
              <a:rPr lang="en-US" sz="4800" dirty="0"/>
              <a:t> </a:t>
            </a:r>
            <a:endParaRPr lang="es-SV" sz="4800" dirty="0"/>
          </a:p>
        </p:txBody>
      </p:sp>
      <p:sp>
        <p:nvSpPr>
          <p:cNvPr id="6" name="5 Rectángulo"/>
          <p:cNvSpPr/>
          <p:nvPr/>
        </p:nvSpPr>
        <p:spPr>
          <a:xfrm>
            <a:off x="6001579" y="2166907"/>
            <a:ext cx="2016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 </a:t>
            </a:r>
            <a:r>
              <a:rPr lang="en-US" sz="4800" dirty="0"/>
              <a:t>JADE </a:t>
            </a:r>
            <a:endParaRPr lang="es-SV" sz="4800" dirty="0"/>
          </a:p>
        </p:txBody>
      </p:sp>
      <p:sp>
        <p:nvSpPr>
          <p:cNvPr id="7" name="6 Rectángulo"/>
          <p:cNvSpPr/>
          <p:nvPr/>
        </p:nvSpPr>
        <p:spPr>
          <a:xfrm>
            <a:off x="328231" y="4852477"/>
            <a:ext cx="5266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Jelly Berry &amp; </a:t>
            </a:r>
            <a:r>
              <a:rPr lang="en-US" sz="4800" dirty="0" err="1"/>
              <a:t>Chía</a:t>
            </a:r>
            <a:r>
              <a:rPr lang="en-US" sz="4800" dirty="0"/>
              <a:t> </a:t>
            </a:r>
            <a:endParaRPr lang="es-SV" sz="4800" dirty="0"/>
          </a:p>
        </p:txBody>
      </p:sp>
      <p:sp>
        <p:nvSpPr>
          <p:cNvPr id="8" name="7 Rectángulo"/>
          <p:cNvSpPr/>
          <p:nvPr/>
        </p:nvSpPr>
        <p:spPr>
          <a:xfrm>
            <a:off x="5594416" y="3937513"/>
            <a:ext cx="28312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4800" dirty="0"/>
              <a:t>Chía </a:t>
            </a:r>
            <a:r>
              <a:rPr lang="es-SV" sz="4800" dirty="0" err="1"/>
              <a:t>Jam</a:t>
            </a:r>
            <a:r>
              <a:rPr lang="es-SV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7206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979712" y="55443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3600" dirty="0" smtClean="0"/>
              <a:t>¿Cuál te gusta más?</a:t>
            </a:r>
            <a:endParaRPr lang="es-SV" sz="36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77"/>
          <a:stretch/>
        </p:blipFill>
        <p:spPr>
          <a:xfrm>
            <a:off x="971600" y="2060848"/>
            <a:ext cx="3687198" cy="202070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9"/>
          <a:stretch/>
        </p:blipFill>
        <p:spPr>
          <a:xfrm>
            <a:off x="5292080" y="4092964"/>
            <a:ext cx="3251938" cy="192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3573016"/>
            <a:ext cx="7543800" cy="1152128"/>
          </a:xfrm>
        </p:spPr>
        <p:txBody>
          <a:bodyPr/>
          <a:lstStyle/>
          <a:p>
            <a:r>
              <a:rPr lang="es-SV" sz="5400" b="1" dirty="0" smtClean="0"/>
              <a:t>¡MUCHAS GRACIAS POR HABER COMPARTIDO CON NOSOTROS !</a:t>
            </a:r>
            <a:endParaRPr lang="es-SV" sz="5400" b="1" dirty="0"/>
          </a:p>
        </p:txBody>
      </p:sp>
    </p:spTree>
    <p:extLst>
      <p:ext uri="{BB962C8B-B14F-4D97-AF65-F5344CB8AC3E}">
        <p14:creationId xmlns:p14="http://schemas.microsoft.com/office/powerpoint/2010/main" val="244247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597287" y="332656"/>
            <a:ext cx="7543800" cy="914400"/>
          </a:xfrm>
        </p:spPr>
        <p:txBody>
          <a:bodyPr/>
          <a:lstStyle/>
          <a:p>
            <a:r>
              <a:rPr lang="es-SV" dirty="0" smtClean="0"/>
              <a:t>PRESENTACIÓN</a:t>
            </a:r>
            <a:endParaRPr lang="es-SV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45" y="2271655"/>
            <a:ext cx="2746738" cy="274673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 rot="977822">
            <a:off x="6865936" y="204119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 smtClean="0"/>
              <a:t>¡Gracias por estar aquí!</a:t>
            </a:r>
            <a:endParaRPr lang="es-SV" sz="2400" dirty="0"/>
          </a:p>
        </p:txBody>
      </p:sp>
      <p:sp>
        <p:nvSpPr>
          <p:cNvPr id="7" name="6 CuadroTexto"/>
          <p:cNvSpPr txBox="1"/>
          <p:nvPr/>
        </p:nvSpPr>
        <p:spPr>
          <a:xfrm rot="1074779">
            <a:off x="1038719" y="1833791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 smtClean="0"/>
              <a:t>¿Cómo te llamas?</a:t>
            </a:r>
            <a:endParaRPr lang="es-SV" sz="2400" dirty="0"/>
          </a:p>
        </p:txBody>
      </p:sp>
      <p:sp>
        <p:nvSpPr>
          <p:cNvPr id="8" name="7 CuadroTexto"/>
          <p:cNvSpPr txBox="1"/>
          <p:nvPr/>
        </p:nvSpPr>
        <p:spPr>
          <a:xfrm rot="19561402">
            <a:off x="1231482" y="340317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 smtClean="0"/>
              <a:t>¿Qué te gusta hacer?</a:t>
            </a:r>
            <a:endParaRPr lang="es-SV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183810" y="1361164"/>
            <a:ext cx="182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 smtClean="0"/>
              <a:t>¡Hola!</a:t>
            </a:r>
            <a:endParaRPr lang="es-SV" sz="2400" dirty="0"/>
          </a:p>
        </p:txBody>
      </p:sp>
      <p:sp>
        <p:nvSpPr>
          <p:cNvPr id="10" name="9 CuadroTexto"/>
          <p:cNvSpPr txBox="1"/>
          <p:nvPr/>
        </p:nvSpPr>
        <p:spPr>
          <a:xfrm rot="977822">
            <a:off x="5735380" y="359969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 smtClean="0"/>
              <a:t>¡Nueva marca de jalea!</a:t>
            </a:r>
            <a:endParaRPr lang="es-SV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8" t="6207" r="19940" b="5387"/>
          <a:stretch/>
        </p:blipFill>
        <p:spPr bwMode="auto">
          <a:xfrm>
            <a:off x="7439891" y="4509120"/>
            <a:ext cx="1274855" cy="18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8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/>
          <a:lstStyle/>
          <a:p>
            <a:r>
              <a:rPr lang="es-SV" dirty="0" smtClean="0"/>
              <a:t>Objetivo:</a:t>
            </a:r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971600" y="162880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SV" sz="4000" dirty="0"/>
              <a:t>Identificar el nivel de aceptación que tendrá en el mercado nuestra nueva marca de jalea a base de chía y fresa.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90464"/>
            <a:ext cx="2143125" cy="214312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641274" y="4937461"/>
            <a:ext cx="2502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/>
              <a:t>Recuerda: </a:t>
            </a:r>
            <a:r>
              <a:rPr lang="es-SV" sz="2400" dirty="0" smtClean="0"/>
              <a:t>No hay respuestas buenas ni malas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13788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/>
          <a:lstStyle/>
          <a:p>
            <a:r>
              <a:rPr lang="es-SV" dirty="0" smtClean="0"/>
              <a:t>Preguntas de apertura</a:t>
            </a:r>
            <a:endParaRPr lang="es-SV" dirty="0"/>
          </a:p>
        </p:txBody>
      </p:sp>
      <p:sp>
        <p:nvSpPr>
          <p:cNvPr id="6" name="5 CuadroTexto"/>
          <p:cNvSpPr txBox="1"/>
          <p:nvPr/>
        </p:nvSpPr>
        <p:spPr>
          <a:xfrm>
            <a:off x="2987824" y="1756265"/>
            <a:ext cx="399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/>
              <a:t>¿Qué marcas de jalea suele comprar?</a:t>
            </a:r>
            <a:endParaRPr lang="es-SV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r="14951"/>
          <a:stretch/>
        </p:blipFill>
        <p:spPr bwMode="auto">
          <a:xfrm>
            <a:off x="869379" y="2937897"/>
            <a:ext cx="2113905" cy="31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esultado de imagen de clementes jacques mermel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r="22471"/>
          <a:stretch/>
        </p:blipFill>
        <p:spPr bwMode="auto">
          <a:xfrm>
            <a:off x="3779912" y="2937898"/>
            <a:ext cx="2167104" cy="310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de anabelly mermel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37898"/>
            <a:ext cx="1976357" cy="310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n de b b mermel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3" t="6393" b="7209"/>
          <a:stretch/>
        </p:blipFill>
        <p:spPr bwMode="auto">
          <a:xfrm>
            <a:off x="395535" y="2564903"/>
            <a:ext cx="2592288" cy="35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987823" y="938458"/>
            <a:ext cx="3996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b="1" dirty="0" smtClean="0"/>
              <a:t>¿Qué marcas de jalea suele comprar?</a:t>
            </a:r>
            <a:endParaRPr lang="es-SV" sz="2400" dirty="0"/>
          </a:p>
        </p:txBody>
      </p:sp>
      <p:pic>
        <p:nvPicPr>
          <p:cNvPr id="6146" name="Picture 2" descr="Resultado de imagen de Smucker’s     mermel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8" t="8557" r="23076" b="5062"/>
          <a:stretch/>
        </p:blipFill>
        <p:spPr bwMode="auto">
          <a:xfrm>
            <a:off x="3635896" y="2564904"/>
            <a:ext cx="2200858" cy="351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/>
          <a:stretch/>
        </p:blipFill>
        <p:spPr bwMode="auto">
          <a:xfrm>
            <a:off x="6300192" y="2564903"/>
            <a:ext cx="2232613" cy="351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90" y="0"/>
            <a:ext cx="9645141" cy="803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80120" y="1268760"/>
            <a:ext cx="7831832" cy="2498576"/>
          </a:xfrm>
          <a:solidFill>
            <a:schemeClr val="tx1"/>
          </a:solidFill>
        </p:spPr>
        <p:txBody>
          <a:bodyPr/>
          <a:lstStyle/>
          <a:p>
            <a:r>
              <a:rPr lang="es-SV" dirty="0" smtClean="0">
                <a:solidFill>
                  <a:schemeClr val="bg2"/>
                </a:solidFill>
              </a:rPr>
              <a:t>¿Otra marca de jalea que no se ha mencionado y usted compra?</a:t>
            </a:r>
            <a:endParaRPr lang="es-SV" dirty="0">
              <a:solidFill>
                <a:schemeClr val="bg2"/>
              </a:solidFill>
            </a:endParaRPr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683568" y="4005064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SV" dirty="0"/>
          </a:p>
        </p:txBody>
      </p:sp>
      <p:sp>
        <p:nvSpPr>
          <p:cNvPr id="6" name="5 Rectángulo"/>
          <p:cNvSpPr/>
          <p:nvPr/>
        </p:nvSpPr>
        <p:spPr>
          <a:xfrm>
            <a:off x="899592" y="4092932"/>
            <a:ext cx="7992888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SV" sz="4400" b="1" dirty="0" smtClean="0">
                <a:solidFill>
                  <a:schemeClr val="bg2"/>
                </a:solidFill>
              </a:rPr>
              <a:t>¿Por qué compra esa marca?</a:t>
            </a:r>
            <a:endParaRPr lang="es-SV" sz="4400" b="1" dirty="0">
              <a:solidFill>
                <a:schemeClr val="bg2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12118" y="5787627"/>
            <a:ext cx="6828234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SV" sz="4400" b="1" dirty="0" smtClean="0">
                <a:solidFill>
                  <a:schemeClr val="bg2"/>
                </a:solidFill>
              </a:rPr>
              <a:t>¿Dónde suele comprarla?</a:t>
            </a:r>
            <a:endParaRPr lang="es-SV" sz="4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980728"/>
            <a:ext cx="7543800" cy="914400"/>
          </a:xfrm>
        </p:spPr>
        <p:txBody>
          <a:bodyPr/>
          <a:lstStyle/>
          <a:p>
            <a:r>
              <a:rPr lang="es-SV" dirty="0" smtClean="0"/>
              <a:t>Introducción a nuestra marca de jalea</a:t>
            </a:r>
            <a:endParaRPr lang="es-SV" dirty="0"/>
          </a:p>
        </p:txBody>
      </p:sp>
      <p:sp>
        <p:nvSpPr>
          <p:cNvPr id="4" name="3 CuadroTexto"/>
          <p:cNvSpPr txBox="1"/>
          <p:nvPr/>
        </p:nvSpPr>
        <p:spPr>
          <a:xfrm>
            <a:off x="2652353" y="2454831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dirty="0" smtClean="0"/>
              <a:t>TESTEO</a:t>
            </a:r>
            <a:endParaRPr lang="es-SV" sz="4000" dirty="0"/>
          </a:p>
        </p:txBody>
      </p:sp>
      <p:sp>
        <p:nvSpPr>
          <p:cNvPr id="5" name="AutoShape 2" descr="Resultado de imagen de testeo de mermel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8196" name="Picture 4" descr="Resultado de imagen de testeo de mermel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90" y="3657699"/>
            <a:ext cx="3840361" cy="32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725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28600" y="1340768"/>
            <a:ext cx="7543800" cy="914400"/>
          </a:xfrm>
        </p:spPr>
        <p:txBody>
          <a:bodyPr/>
          <a:lstStyle/>
          <a:p>
            <a:r>
              <a:rPr lang="es-SV" sz="4400" dirty="0" smtClean="0"/>
              <a:t>¿Qué características podría decir de nuestra jalea?</a:t>
            </a:r>
            <a:endParaRPr lang="es-SV" sz="4400" dirty="0"/>
          </a:p>
        </p:txBody>
      </p:sp>
      <p:sp>
        <p:nvSpPr>
          <p:cNvPr id="4" name="3 Rectángulo"/>
          <p:cNvSpPr/>
          <p:nvPr/>
        </p:nvSpPr>
        <p:spPr>
          <a:xfrm>
            <a:off x="755576" y="2852936"/>
            <a:ext cx="763284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SV" sz="4000" dirty="0" smtClean="0"/>
              <a:t>¿ </a:t>
            </a:r>
            <a:r>
              <a:rPr lang="es-SV" sz="4000" dirty="0" smtClean="0"/>
              <a:t>Qué </a:t>
            </a:r>
            <a:r>
              <a:rPr lang="es-SV" sz="4000" dirty="0"/>
              <a:t>mejorarías de este producto</a:t>
            </a:r>
            <a:r>
              <a:rPr lang="es-SV" sz="4000" dirty="0" smtClean="0"/>
              <a:t>?</a:t>
            </a:r>
          </a:p>
          <a:p>
            <a:pPr fontAlgn="base"/>
            <a:endParaRPr lang="es-SV" sz="4000" dirty="0"/>
          </a:p>
          <a:p>
            <a:pPr fontAlgn="base"/>
            <a:r>
              <a:rPr lang="es-SV" sz="4400" dirty="0" smtClean="0"/>
              <a:t>¿ </a:t>
            </a:r>
            <a:r>
              <a:rPr lang="es-SV" sz="4400" dirty="0" smtClean="0"/>
              <a:t>Recomendarías </a:t>
            </a:r>
            <a:r>
              <a:rPr lang="es-SV" sz="4400" dirty="0"/>
              <a:t>el producto a tus amigos? </a:t>
            </a:r>
            <a:r>
              <a:rPr lang="es-SV" sz="4400" dirty="0" smtClean="0"/>
              <a:t>¿ </a:t>
            </a:r>
            <a:r>
              <a:rPr lang="es-SV" sz="4400" dirty="0" smtClean="0"/>
              <a:t>Por </a:t>
            </a:r>
            <a:r>
              <a:rPr lang="es-SV" sz="4400" dirty="0"/>
              <a:t>qué?</a:t>
            </a:r>
          </a:p>
        </p:txBody>
      </p:sp>
    </p:spTree>
    <p:extLst>
      <p:ext uri="{BB962C8B-B14F-4D97-AF65-F5344CB8AC3E}">
        <p14:creationId xmlns:p14="http://schemas.microsoft.com/office/powerpoint/2010/main" val="36407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72083" y="692696"/>
            <a:ext cx="8892480" cy="4306416"/>
          </a:xfrm>
        </p:spPr>
        <p:txBody>
          <a:bodyPr/>
          <a:lstStyle/>
          <a:p>
            <a:r>
              <a:rPr lang="es-ES" sz="3600" dirty="0">
                <a:effectLst/>
              </a:rPr>
              <a:t>Tomando en cuenta </a:t>
            </a:r>
            <a:r>
              <a:rPr lang="es-ES" sz="3600" dirty="0" smtClean="0">
                <a:effectLst/>
              </a:rPr>
              <a:t>las características </a:t>
            </a:r>
            <a:r>
              <a:rPr lang="es-ES" sz="3600" dirty="0">
                <a:effectLst/>
              </a:rPr>
              <a:t>del producto, ¿estaría dispuesto a pagar los siguientes precios?</a:t>
            </a:r>
            <a:r>
              <a:rPr lang="es-SV" sz="3600" dirty="0">
                <a:effectLst/>
              </a:rPr>
              <a:t/>
            </a:r>
            <a:br>
              <a:rPr lang="es-SV" sz="3600" dirty="0">
                <a:effectLst/>
              </a:rPr>
            </a:br>
            <a:r>
              <a:rPr lang="es-ES" sz="3600" dirty="0">
                <a:effectLst/>
              </a:rPr>
              <a:t>Pequeño 100gr -250 </a:t>
            </a:r>
            <a:r>
              <a:rPr lang="es-ES" sz="3600" dirty="0" smtClean="0">
                <a:effectLst/>
              </a:rPr>
              <a:t>gr      </a:t>
            </a:r>
            <a:r>
              <a:rPr lang="es-ES" sz="3600" dirty="0">
                <a:effectLst/>
              </a:rPr>
              <a:t>$1.75  </a:t>
            </a:r>
            <a:br>
              <a:rPr lang="es-ES" sz="3600" dirty="0">
                <a:effectLst/>
              </a:rPr>
            </a:br>
            <a:r>
              <a:rPr lang="es-ES" sz="3600" dirty="0" smtClean="0">
                <a:effectLst/>
              </a:rPr>
              <a:t>Mediano </a:t>
            </a:r>
            <a:r>
              <a:rPr lang="es-ES" sz="3600" dirty="0">
                <a:effectLst/>
              </a:rPr>
              <a:t>251gr 400 gr</a:t>
            </a:r>
            <a:r>
              <a:rPr lang="es-ES" sz="3600" dirty="0" smtClean="0">
                <a:effectLst/>
              </a:rPr>
              <a:t>       $</a:t>
            </a:r>
            <a:r>
              <a:rPr lang="es-ES" sz="3600" dirty="0">
                <a:effectLst/>
              </a:rPr>
              <a:t>2.50  </a:t>
            </a:r>
            <a:br>
              <a:rPr lang="es-ES" sz="3600" dirty="0">
                <a:effectLst/>
              </a:rPr>
            </a:br>
            <a:r>
              <a:rPr lang="es-ES" sz="3600" dirty="0" smtClean="0">
                <a:effectLst/>
              </a:rPr>
              <a:t>Grande </a:t>
            </a:r>
            <a:r>
              <a:rPr lang="es-ES" sz="3600" dirty="0">
                <a:effectLst/>
              </a:rPr>
              <a:t>401 gr- a más</a:t>
            </a:r>
            <a:r>
              <a:rPr lang="es-ES" sz="3600" dirty="0" smtClean="0">
                <a:effectLst/>
              </a:rPr>
              <a:t>       $</a:t>
            </a:r>
            <a:r>
              <a:rPr lang="es-ES" sz="3600" dirty="0">
                <a:effectLst/>
              </a:rPr>
              <a:t>3.30  </a:t>
            </a:r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2489819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138</TotalTime>
  <Words>250</Words>
  <Application>Microsoft Office PowerPoint</Application>
  <PresentationFormat>Presentación en pantalla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Elemental</vt:lpstr>
      <vt:lpstr>Presentación de PowerPoint</vt:lpstr>
      <vt:lpstr>PRESENTACIÓN</vt:lpstr>
      <vt:lpstr>Objetivo:</vt:lpstr>
      <vt:lpstr>Preguntas de apertura</vt:lpstr>
      <vt:lpstr>Presentación de PowerPoint</vt:lpstr>
      <vt:lpstr>¿Otra marca de jalea que no se ha mencionado y usted compra?</vt:lpstr>
      <vt:lpstr>Introducción a nuestra marca de jalea</vt:lpstr>
      <vt:lpstr>¿Qué características podría decir de nuestra jalea?</vt:lpstr>
      <vt:lpstr>Tomando en cuenta las características del producto, ¿estaría dispuesto a pagar los siguientes precios? Pequeño 100gr -250 gr      $1.75   Mediano 251gr 400 gr       $2.50   Grande 401 gr- a más       $3.30  </vt:lpstr>
      <vt:lpstr>¿Dónde preferiría encontrar nuestra nueva jalea a base chía?  ¿Por qué? </vt:lpstr>
      <vt:lpstr>¿Por cuál medio de comunicación le gustaría enterarse sobre nuestra marca de jalea?</vt:lpstr>
      <vt:lpstr>Presentación de PowerPoint</vt:lpstr>
      <vt:lpstr>Mezclamos sabor y bienestar para vos. .</vt:lpstr>
      <vt:lpstr>Presentación de PowerPoint</vt:lpstr>
      <vt:lpstr>Presentación de PowerPoint</vt:lpstr>
      <vt:lpstr>¡MUCHAS GRACIAS POR HABER COMPARTIDO CON NOSOTROS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13</cp:revision>
  <dcterms:created xsi:type="dcterms:W3CDTF">2020-02-08T11:58:11Z</dcterms:created>
  <dcterms:modified xsi:type="dcterms:W3CDTF">2020-02-08T14:16:33Z</dcterms:modified>
</cp:coreProperties>
</file>