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2"/>
  </p:notesMasterIdLst>
  <p:sldIdLst>
    <p:sldId id="267" r:id="rId2"/>
    <p:sldId id="334" r:id="rId3"/>
    <p:sldId id="269" r:id="rId4"/>
    <p:sldId id="270" r:id="rId5"/>
    <p:sldId id="390" r:id="rId6"/>
    <p:sldId id="391" r:id="rId7"/>
    <p:sldId id="394" r:id="rId8"/>
    <p:sldId id="271" r:id="rId9"/>
    <p:sldId id="268" r:id="rId10"/>
    <p:sldId id="395" r:id="rId11"/>
    <p:sldId id="272" r:id="rId12"/>
    <p:sldId id="387" r:id="rId13"/>
    <p:sldId id="388" r:id="rId14"/>
    <p:sldId id="389" r:id="rId15"/>
    <p:sldId id="273" r:id="rId16"/>
    <p:sldId id="274" r:id="rId17"/>
    <p:sldId id="275" r:id="rId18"/>
    <p:sldId id="277" r:id="rId19"/>
    <p:sldId id="278" r:id="rId20"/>
    <p:sldId id="280" r:id="rId21"/>
  </p:sldIdLst>
  <p:sldSz cx="12192000" cy="6858000"/>
  <p:notesSz cx="6858000" cy="9144000"/>
  <p:defaultTextStyle>
    <a:defPPr>
      <a:defRPr lang="es-SV"/>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8636" autoAdjust="0"/>
  </p:normalViewPr>
  <p:slideViewPr>
    <p:cSldViewPr snapToGrid="0">
      <p:cViewPr varScale="1">
        <p:scale>
          <a:sx n="60" d="100"/>
          <a:sy n="60" d="100"/>
        </p:scale>
        <p:origin x="-882" y="-90"/>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6E0CC-5049-4699-B3F2-75C37D423F3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SV"/>
        </a:p>
      </dgm:t>
    </dgm:pt>
    <dgm:pt modelId="{71C0C7CC-79DA-4007-BDB2-D79336FB195A}">
      <dgm:prSet custT="1"/>
      <dgm:spPr/>
      <dgm:t>
        <a:bodyPr/>
        <a:lstStyle/>
        <a:p>
          <a:pPr rtl="0"/>
          <a:r>
            <a:rPr lang="es-SV" sz="2000" b="1" dirty="0" smtClean="0">
              <a:solidFill>
                <a:schemeClr val="tx1"/>
              </a:solidFill>
            </a:rPr>
            <a:t>Fase 1: Plantear el Problema</a:t>
          </a:r>
          <a:endParaRPr lang="es-SV" sz="2000" b="1" dirty="0">
            <a:solidFill>
              <a:schemeClr val="tx1"/>
            </a:solidFill>
          </a:endParaRPr>
        </a:p>
      </dgm:t>
    </dgm:pt>
    <dgm:pt modelId="{7F7E9AA8-222A-4081-BAC8-E813CEC4FA2A}" type="parTrans" cxnId="{D45DE918-0A93-4765-B691-8D0415FCCD9A}">
      <dgm:prSet/>
      <dgm:spPr/>
      <dgm:t>
        <a:bodyPr/>
        <a:lstStyle/>
        <a:p>
          <a:endParaRPr lang="es-SV" sz="2000" b="1">
            <a:solidFill>
              <a:schemeClr val="tx1"/>
            </a:solidFill>
          </a:endParaRPr>
        </a:p>
      </dgm:t>
    </dgm:pt>
    <dgm:pt modelId="{4EF6CA81-BCCF-4311-8C1C-EC7069175AD8}" type="sibTrans" cxnId="{D45DE918-0A93-4765-B691-8D0415FCCD9A}">
      <dgm:prSet/>
      <dgm:spPr/>
      <dgm:t>
        <a:bodyPr/>
        <a:lstStyle/>
        <a:p>
          <a:endParaRPr lang="es-SV" sz="2000" b="1">
            <a:solidFill>
              <a:schemeClr val="tx1"/>
            </a:solidFill>
          </a:endParaRPr>
        </a:p>
      </dgm:t>
    </dgm:pt>
    <dgm:pt modelId="{27F3428A-3A12-4917-825D-2A048D7829E1}">
      <dgm:prSet custT="1"/>
      <dgm:spPr/>
      <dgm:t>
        <a:bodyPr/>
        <a:lstStyle/>
        <a:p>
          <a:pPr rtl="0"/>
          <a:r>
            <a:rPr lang="es-SV" sz="2000" b="1" dirty="0" smtClean="0">
              <a:solidFill>
                <a:schemeClr val="tx1"/>
              </a:solidFill>
            </a:rPr>
            <a:t>Fase 2: Decidir el diseño de la Investigación</a:t>
          </a:r>
          <a:endParaRPr lang="es-SV" sz="2000" b="1" dirty="0">
            <a:solidFill>
              <a:schemeClr val="tx1"/>
            </a:solidFill>
          </a:endParaRPr>
        </a:p>
      </dgm:t>
    </dgm:pt>
    <dgm:pt modelId="{B08A21D1-A7D7-4CF3-9B44-6666A90FD60D}" type="parTrans" cxnId="{04CC0A82-9224-423F-B0A1-A8130985D4AA}">
      <dgm:prSet/>
      <dgm:spPr/>
      <dgm:t>
        <a:bodyPr/>
        <a:lstStyle/>
        <a:p>
          <a:endParaRPr lang="es-SV" sz="2000" b="1">
            <a:solidFill>
              <a:schemeClr val="tx1"/>
            </a:solidFill>
          </a:endParaRPr>
        </a:p>
      </dgm:t>
    </dgm:pt>
    <dgm:pt modelId="{CF77554F-F6FF-41AB-86F2-78EE0263B08A}" type="sibTrans" cxnId="{04CC0A82-9224-423F-B0A1-A8130985D4AA}">
      <dgm:prSet/>
      <dgm:spPr/>
      <dgm:t>
        <a:bodyPr/>
        <a:lstStyle/>
        <a:p>
          <a:endParaRPr lang="es-SV" sz="2000" b="1">
            <a:solidFill>
              <a:schemeClr val="tx1"/>
            </a:solidFill>
          </a:endParaRPr>
        </a:p>
      </dgm:t>
    </dgm:pt>
    <dgm:pt modelId="{33ED1F8A-5C70-40A7-A837-223151367648}">
      <dgm:prSet custT="1"/>
      <dgm:spPr/>
      <dgm:t>
        <a:bodyPr/>
        <a:lstStyle/>
        <a:p>
          <a:pPr rtl="0"/>
          <a:r>
            <a:rPr lang="es-SV" sz="2000" b="1" smtClean="0">
              <a:solidFill>
                <a:schemeClr val="tx1"/>
              </a:solidFill>
            </a:rPr>
            <a:t>Fase 3 : Preparación</a:t>
          </a:r>
          <a:endParaRPr lang="es-SV" sz="2000" b="1">
            <a:solidFill>
              <a:schemeClr val="tx1"/>
            </a:solidFill>
          </a:endParaRPr>
        </a:p>
      </dgm:t>
    </dgm:pt>
    <dgm:pt modelId="{5BF2A647-37CD-4C11-8ADC-8F83A7562CF4}" type="parTrans" cxnId="{1288D467-34EB-468B-BF82-42FA19E0F649}">
      <dgm:prSet/>
      <dgm:spPr/>
      <dgm:t>
        <a:bodyPr/>
        <a:lstStyle/>
        <a:p>
          <a:endParaRPr lang="es-SV" sz="2000" b="1">
            <a:solidFill>
              <a:schemeClr val="tx1"/>
            </a:solidFill>
          </a:endParaRPr>
        </a:p>
      </dgm:t>
    </dgm:pt>
    <dgm:pt modelId="{3196FFCD-1340-4BF9-BB01-982CB1CCBFD8}" type="sibTrans" cxnId="{1288D467-34EB-468B-BF82-42FA19E0F649}">
      <dgm:prSet/>
      <dgm:spPr/>
      <dgm:t>
        <a:bodyPr/>
        <a:lstStyle/>
        <a:p>
          <a:endParaRPr lang="es-SV" sz="2000" b="1">
            <a:solidFill>
              <a:schemeClr val="tx1"/>
            </a:solidFill>
          </a:endParaRPr>
        </a:p>
      </dgm:t>
    </dgm:pt>
    <dgm:pt modelId="{8A9224DB-1850-4CE0-AD70-DF71155270F9}">
      <dgm:prSet custT="1"/>
      <dgm:spPr/>
      <dgm:t>
        <a:bodyPr/>
        <a:lstStyle/>
        <a:p>
          <a:pPr rtl="0"/>
          <a:r>
            <a:rPr lang="es-SV" sz="2000" b="1" dirty="0" smtClean="0">
              <a:solidFill>
                <a:schemeClr val="tx1"/>
              </a:solidFill>
            </a:rPr>
            <a:t>Fase 4: Realizar el trabajo de Campo</a:t>
          </a:r>
          <a:endParaRPr lang="es-SV" sz="2000" b="1" dirty="0">
            <a:solidFill>
              <a:schemeClr val="tx1"/>
            </a:solidFill>
          </a:endParaRPr>
        </a:p>
      </dgm:t>
    </dgm:pt>
    <dgm:pt modelId="{B8EDB2D8-3BDF-476C-A8A4-25CE506BE44D}" type="parTrans" cxnId="{FEE311FA-2E93-4160-ACA4-CE2A30FFFF90}">
      <dgm:prSet/>
      <dgm:spPr/>
      <dgm:t>
        <a:bodyPr/>
        <a:lstStyle/>
        <a:p>
          <a:endParaRPr lang="es-SV" sz="2000" b="1">
            <a:solidFill>
              <a:schemeClr val="tx1"/>
            </a:solidFill>
          </a:endParaRPr>
        </a:p>
      </dgm:t>
    </dgm:pt>
    <dgm:pt modelId="{8C4BFE38-2D19-409F-825A-8C11C7FB58AD}" type="sibTrans" cxnId="{FEE311FA-2E93-4160-ACA4-CE2A30FFFF90}">
      <dgm:prSet/>
      <dgm:spPr/>
      <dgm:t>
        <a:bodyPr/>
        <a:lstStyle/>
        <a:p>
          <a:endParaRPr lang="es-SV" sz="2000" b="1">
            <a:solidFill>
              <a:schemeClr val="tx1"/>
            </a:solidFill>
          </a:endParaRPr>
        </a:p>
      </dgm:t>
    </dgm:pt>
    <dgm:pt modelId="{CAD676CA-FCBA-4272-BBD8-2E06C83B6A95}">
      <dgm:prSet custT="1"/>
      <dgm:spPr/>
      <dgm:t>
        <a:bodyPr/>
        <a:lstStyle/>
        <a:p>
          <a:pPr rtl="0"/>
          <a:r>
            <a:rPr lang="es-SV" sz="2000" b="1" smtClean="0">
              <a:solidFill>
                <a:schemeClr val="tx1"/>
              </a:solidFill>
            </a:rPr>
            <a:t>Fase 5: Procesar la Información</a:t>
          </a:r>
          <a:endParaRPr lang="es-SV" sz="2000" b="1">
            <a:solidFill>
              <a:schemeClr val="tx1"/>
            </a:solidFill>
          </a:endParaRPr>
        </a:p>
      </dgm:t>
    </dgm:pt>
    <dgm:pt modelId="{9782767B-ABE2-4750-93DC-9A0E02BF3887}" type="parTrans" cxnId="{E7666DE4-5AB8-4F54-8E28-31DCF6E3FE46}">
      <dgm:prSet/>
      <dgm:spPr/>
      <dgm:t>
        <a:bodyPr/>
        <a:lstStyle/>
        <a:p>
          <a:endParaRPr lang="es-SV" sz="2000" b="1">
            <a:solidFill>
              <a:schemeClr val="tx1"/>
            </a:solidFill>
          </a:endParaRPr>
        </a:p>
      </dgm:t>
    </dgm:pt>
    <dgm:pt modelId="{9407451B-495D-40E1-B436-83AB898B6269}" type="sibTrans" cxnId="{E7666DE4-5AB8-4F54-8E28-31DCF6E3FE46}">
      <dgm:prSet/>
      <dgm:spPr/>
      <dgm:t>
        <a:bodyPr/>
        <a:lstStyle/>
        <a:p>
          <a:endParaRPr lang="es-SV" sz="2000" b="1">
            <a:solidFill>
              <a:schemeClr val="tx1"/>
            </a:solidFill>
          </a:endParaRPr>
        </a:p>
      </dgm:t>
    </dgm:pt>
    <dgm:pt modelId="{00506094-D752-4F24-9FD0-ADC2DBBB09C2}">
      <dgm:prSet custT="1"/>
      <dgm:spPr/>
      <dgm:t>
        <a:bodyPr/>
        <a:lstStyle/>
        <a:p>
          <a:pPr rtl="0"/>
          <a:r>
            <a:rPr lang="es-SV" sz="2000" b="1" smtClean="0">
              <a:solidFill>
                <a:schemeClr val="tx1"/>
              </a:solidFill>
            </a:rPr>
            <a:t>Fase 6: Tabular y Analizar</a:t>
          </a:r>
          <a:endParaRPr lang="es-SV" sz="2000" b="1">
            <a:solidFill>
              <a:schemeClr val="tx1"/>
            </a:solidFill>
          </a:endParaRPr>
        </a:p>
      </dgm:t>
    </dgm:pt>
    <dgm:pt modelId="{6FCDD047-D160-4768-B271-DA1FE11DDA9C}" type="parTrans" cxnId="{34A8EAB0-DE14-476E-A0FE-DEB6A6B6A290}">
      <dgm:prSet/>
      <dgm:spPr/>
      <dgm:t>
        <a:bodyPr/>
        <a:lstStyle/>
        <a:p>
          <a:endParaRPr lang="es-SV" sz="2000" b="1">
            <a:solidFill>
              <a:schemeClr val="tx1"/>
            </a:solidFill>
          </a:endParaRPr>
        </a:p>
      </dgm:t>
    </dgm:pt>
    <dgm:pt modelId="{1CCD9FBC-B281-4286-9D74-9C560104610D}" type="sibTrans" cxnId="{34A8EAB0-DE14-476E-A0FE-DEB6A6B6A290}">
      <dgm:prSet/>
      <dgm:spPr/>
      <dgm:t>
        <a:bodyPr/>
        <a:lstStyle/>
        <a:p>
          <a:endParaRPr lang="es-SV" sz="2000" b="1">
            <a:solidFill>
              <a:schemeClr val="tx1"/>
            </a:solidFill>
          </a:endParaRPr>
        </a:p>
      </dgm:t>
    </dgm:pt>
    <dgm:pt modelId="{8C39BC07-383D-41E3-A14F-4923E11F9ABE}">
      <dgm:prSet custT="1"/>
      <dgm:spPr/>
      <dgm:t>
        <a:bodyPr/>
        <a:lstStyle/>
        <a:p>
          <a:pPr rtl="0"/>
          <a:r>
            <a:rPr lang="es-SV" sz="2000" b="1" dirty="0" smtClean="0">
              <a:solidFill>
                <a:schemeClr val="tx1"/>
              </a:solidFill>
            </a:rPr>
            <a:t>Fase 7 : Preparar el informe de la investigación</a:t>
          </a:r>
          <a:endParaRPr lang="es-SV" sz="2000" b="1" dirty="0">
            <a:solidFill>
              <a:schemeClr val="tx1"/>
            </a:solidFill>
          </a:endParaRPr>
        </a:p>
      </dgm:t>
    </dgm:pt>
    <dgm:pt modelId="{B900A4D3-6A27-427F-9FCA-C71C17981673}" type="parTrans" cxnId="{497F7FFD-C982-4F81-9025-0C1994C727F7}">
      <dgm:prSet/>
      <dgm:spPr/>
      <dgm:t>
        <a:bodyPr/>
        <a:lstStyle/>
        <a:p>
          <a:endParaRPr lang="es-SV" sz="2000" b="1">
            <a:solidFill>
              <a:schemeClr val="tx1"/>
            </a:solidFill>
          </a:endParaRPr>
        </a:p>
      </dgm:t>
    </dgm:pt>
    <dgm:pt modelId="{EDE8EF2C-0FD6-4290-B99B-F264B8A5DB54}" type="sibTrans" cxnId="{497F7FFD-C982-4F81-9025-0C1994C727F7}">
      <dgm:prSet/>
      <dgm:spPr/>
      <dgm:t>
        <a:bodyPr/>
        <a:lstStyle/>
        <a:p>
          <a:endParaRPr lang="es-SV" sz="2000" b="1">
            <a:solidFill>
              <a:schemeClr val="tx1"/>
            </a:solidFill>
          </a:endParaRPr>
        </a:p>
      </dgm:t>
    </dgm:pt>
    <dgm:pt modelId="{16DA9C50-2208-4FF1-997B-4AA5EF54E186}" type="pres">
      <dgm:prSet presAssocID="{53F6E0CC-5049-4699-B3F2-75C37D423F39}" presName="Name0" presStyleCnt="0">
        <dgm:presLayoutVars>
          <dgm:dir/>
          <dgm:animLvl val="lvl"/>
          <dgm:resizeHandles val="exact"/>
        </dgm:presLayoutVars>
      </dgm:prSet>
      <dgm:spPr/>
      <dgm:t>
        <a:bodyPr/>
        <a:lstStyle/>
        <a:p>
          <a:endParaRPr lang="es-SV"/>
        </a:p>
      </dgm:t>
    </dgm:pt>
    <dgm:pt modelId="{5A0A3FA6-ECCB-4EA4-A26B-3E0A3D068440}" type="pres">
      <dgm:prSet presAssocID="{71C0C7CC-79DA-4007-BDB2-D79336FB195A}" presName="linNode" presStyleCnt="0"/>
      <dgm:spPr/>
    </dgm:pt>
    <dgm:pt modelId="{D902AC00-7668-4DC2-B08D-40B0C8043AE1}" type="pres">
      <dgm:prSet presAssocID="{71C0C7CC-79DA-4007-BDB2-D79336FB195A}" presName="parentText" presStyleLbl="node1" presStyleIdx="0" presStyleCnt="7" custLinFactNeighborX="602" custLinFactNeighborY="-5579">
        <dgm:presLayoutVars>
          <dgm:chMax val="1"/>
          <dgm:bulletEnabled val="1"/>
        </dgm:presLayoutVars>
      </dgm:prSet>
      <dgm:spPr/>
      <dgm:t>
        <a:bodyPr/>
        <a:lstStyle/>
        <a:p>
          <a:endParaRPr lang="es-SV"/>
        </a:p>
      </dgm:t>
    </dgm:pt>
    <dgm:pt modelId="{4CE4C174-8626-4023-9DCF-294C225391B8}" type="pres">
      <dgm:prSet presAssocID="{4EF6CA81-BCCF-4311-8C1C-EC7069175AD8}" presName="sp" presStyleCnt="0"/>
      <dgm:spPr/>
    </dgm:pt>
    <dgm:pt modelId="{81E691A9-EE6B-4661-A3A5-C988F78A7CE7}" type="pres">
      <dgm:prSet presAssocID="{27F3428A-3A12-4917-825D-2A048D7829E1}" presName="linNode" presStyleCnt="0"/>
      <dgm:spPr/>
    </dgm:pt>
    <dgm:pt modelId="{2B64735A-7394-46F2-B7EA-7322EB27103E}" type="pres">
      <dgm:prSet presAssocID="{27F3428A-3A12-4917-825D-2A048D7829E1}" presName="parentText" presStyleLbl="node1" presStyleIdx="1" presStyleCnt="7">
        <dgm:presLayoutVars>
          <dgm:chMax val="1"/>
          <dgm:bulletEnabled val="1"/>
        </dgm:presLayoutVars>
      </dgm:prSet>
      <dgm:spPr/>
      <dgm:t>
        <a:bodyPr/>
        <a:lstStyle/>
        <a:p>
          <a:endParaRPr lang="es-SV"/>
        </a:p>
      </dgm:t>
    </dgm:pt>
    <dgm:pt modelId="{AAF1D4CC-EDDE-4412-A25C-806C99DA46D1}" type="pres">
      <dgm:prSet presAssocID="{CF77554F-F6FF-41AB-86F2-78EE0263B08A}" presName="sp" presStyleCnt="0"/>
      <dgm:spPr/>
    </dgm:pt>
    <dgm:pt modelId="{57508944-D7D4-4978-A3EB-5E092A44C97A}" type="pres">
      <dgm:prSet presAssocID="{33ED1F8A-5C70-40A7-A837-223151367648}" presName="linNode" presStyleCnt="0"/>
      <dgm:spPr/>
    </dgm:pt>
    <dgm:pt modelId="{37122FD9-C8DB-4D4B-8148-193088C6F0BA}" type="pres">
      <dgm:prSet presAssocID="{33ED1F8A-5C70-40A7-A837-223151367648}" presName="parentText" presStyleLbl="node1" presStyleIdx="2" presStyleCnt="7">
        <dgm:presLayoutVars>
          <dgm:chMax val="1"/>
          <dgm:bulletEnabled val="1"/>
        </dgm:presLayoutVars>
      </dgm:prSet>
      <dgm:spPr/>
      <dgm:t>
        <a:bodyPr/>
        <a:lstStyle/>
        <a:p>
          <a:endParaRPr lang="es-SV"/>
        </a:p>
      </dgm:t>
    </dgm:pt>
    <dgm:pt modelId="{75B89E19-69D7-4088-A01E-E31C98DA586F}" type="pres">
      <dgm:prSet presAssocID="{3196FFCD-1340-4BF9-BB01-982CB1CCBFD8}" presName="sp" presStyleCnt="0"/>
      <dgm:spPr/>
    </dgm:pt>
    <dgm:pt modelId="{22FD388E-6CDD-48BA-AF26-7C62425D4663}" type="pres">
      <dgm:prSet presAssocID="{8A9224DB-1850-4CE0-AD70-DF71155270F9}" presName="linNode" presStyleCnt="0"/>
      <dgm:spPr/>
    </dgm:pt>
    <dgm:pt modelId="{A109269A-E5D7-4D8E-9CB7-645AFFBB8D5B}" type="pres">
      <dgm:prSet presAssocID="{8A9224DB-1850-4CE0-AD70-DF71155270F9}" presName="parentText" presStyleLbl="node1" presStyleIdx="3" presStyleCnt="7">
        <dgm:presLayoutVars>
          <dgm:chMax val="1"/>
          <dgm:bulletEnabled val="1"/>
        </dgm:presLayoutVars>
      </dgm:prSet>
      <dgm:spPr/>
      <dgm:t>
        <a:bodyPr/>
        <a:lstStyle/>
        <a:p>
          <a:endParaRPr lang="es-SV"/>
        </a:p>
      </dgm:t>
    </dgm:pt>
    <dgm:pt modelId="{36EEBC2F-3F40-40DC-A895-C079644AF5B7}" type="pres">
      <dgm:prSet presAssocID="{8C4BFE38-2D19-409F-825A-8C11C7FB58AD}" presName="sp" presStyleCnt="0"/>
      <dgm:spPr/>
    </dgm:pt>
    <dgm:pt modelId="{5CFF8E56-72FC-42A5-BC5A-3E30D2933259}" type="pres">
      <dgm:prSet presAssocID="{CAD676CA-FCBA-4272-BBD8-2E06C83B6A95}" presName="linNode" presStyleCnt="0"/>
      <dgm:spPr/>
    </dgm:pt>
    <dgm:pt modelId="{F6CC36EE-61C5-4F76-ADCC-B3B79A97FD29}" type="pres">
      <dgm:prSet presAssocID="{CAD676CA-FCBA-4272-BBD8-2E06C83B6A95}" presName="parentText" presStyleLbl="node1" presStyleIdx="4" presStyleCnt="7">
        <dgm:presLayoutVars>
          <dgm:chMax val="1"/>
          <dgm:bulletEnabled val="1"/>
        </dgm:presLayoutVars>
      </dgm:prSet>
      <dgm:spPr/>
      <dgm:t>
        <a:bodyPr/>
        <a:lstStyle/>
        <a:p>
          <a:endParaRPr lang="es-SV"/>
        </a:p>
      </dgm:t>
    </dgm:pt>
    <dgm:pt modelId="{E37BAE0B-A1CD-45AD-AC95-D6771DFC9903}" type="pres">
      <dgm:prSet presAssocID="{9407451B-495D-40E1-B436-83AB898B6269}" presName="sp" presStyleCnt="0"/>
      <dgm:spPr/>
    </dgm:pt>
    <dgm:pt modelId="{D39D5B13-196D-4001-8A41-9BC8C3E08790}" type="pres">
      <dgm:prSet presAssocID="{00506094-D752-4F24-9FD0-ADC2DBBB09C2}" presName="linNode" presStyleCnt="0"/>
      <dgm:spPr/>
    </dgm:pt>
    <dgm:pt modelId="{08AB4715-4F2D-4418-8699-1A442E9A4244}" type="pres">
      <dgm:prSet presAssocID="{00506094-D752-4F24-9FD0-ADC2DBBB09C2}" presName="parentText" presStyleLbl="node1" presStyleIdx="5" presStyleCnt="7">
        <dgm:presLayoutVars>
          <dgm:chMax val="1"/>
          <dgm:bulletEnabled val="1"/>
        </dgm:presLayoutVars>
      </dgm:prSet>
      <dgm:spPr/>
      <dgm:t>
        <a:bodyPr/>
        <a:lstStyle/>
        <a:p>
          <a:endParaRPr lang="es-SV"/>
        </a:p>
      </dgm:t>
    </dgm:pt>
    <dgm:pt modelId="{88B3902A-32CC-415D-9E49-B460BF4B0EFF}" type="pres">
      <dgm:prSet presAssocID="{1CCD9FBC-B281-4286-9D74-9C560104610D}" presName="sp" presStyleCnt="0"/>
      <dgm:spPr/>
    </dgm:pt>
    <dgm:pt modelId="{0D0313B4-AA10-4A8A-888D-0AE1A4F20D6C}" type="pres">
      <dgm:prSet presAssocID="{8C39BC07-383D-41E3-A14F-4923E11F9ABE}" presName="linNode" presStyleCnt="0"/>
      <dgm:spPr/>
    </dgm:pt>
    <dgm:pt modelId="{3B694551-E99A-437A-BD28-04E7ED72F516}" type="pres">
      <dgm:prSet presAssocID="{8C39BC07-383D-41E3-A14F-4923E11F9ABE}" presName="parentText" presStyleLbl="node1" presStyleIdx="6" presStyleCnt="7">
        <dgm:presLayoutVars>
          <dgm:chMax val="1"/>
          <dgm:bulletEnabled val="1"/>
        </dgm:presLayoutVars>
      </dgm:prSet>
      <dgm:spPr/>
      <dgm:t>
        <a:bodyPr/>
        <a:lstStyle/>
        <a:p>
          <a:endParaRPr lang="es-SV"/>
        </a:p>
      </dgm:t>
    </dgm:pt>
  </dgm:ptLst>
  <dgm:cxnLst>
    <dgm:cxn modelId="{0B2C5262-47CB-433E-A156-261FBC5D9C1A}" type="presOf" srcId="{00506094-D752-4F24-9FD0-ADC2DBBB09C2}" destId="{08AB4715-4F2D-4418-8699-1A442E9A4244}" srcOrd="0" destOrd="0" presId="urn:microsoft.com/office/officeart/2005/8/layout/vList5"/>
    <dgm:cxn modelId="{FEE311FA-2E93-4160-ACA4-CE2A30FFFF90}" srcId="{53F6E0CC-5049-4699-B3F2-75C37D423F39}" destId="{8A9224DB-1850-4CE0-AD70-DF71155270F9}" srcOrd="3" destOrd="0" parTransId="{B8EDB2D8-3BDF-476C-A8A4-25CE506BE44D}" sibTransId="{8C4BFE38-2D19-409F-825A-8C11C7FB58AD}"/>
    <dgm:cxn modelId="{AE63BBCF-9F40-4727-AC09-E551751DE751}" type="presOf" srcId="{53F6E0CC-5049-4699-B3F2-75C37D423F39}" destId="{16DA9C50-2208-4FF1-997B-4AA5EF54E186}" srcOrd="0" destOrd="0" presId="urn:microsoft.com/office/officeart/2005/8/layout/vList5"/>
    <dgm:cxn modelId="{E7666DE4-5AB8-4F54-8E28-31DCF6E3FE46}" srcId="{53F6E0CC-5049-4699-B3F2-75C37D423F39}" destId="{CAD676CA-FCBA-4272-BBD8-2E06C83B6A95}" srcOrd="4" destOrd="0" parTransId="{9782767B-ABE2-4750-93DC-9A0E02BF3887}" sibTransId="{9407451B-495D-40E1-B436-83AB898B6269}"/>
    <dgm:cxn modelId="{C8F1DCBF-71B3-4312-95C3-4C0659044C84}" type="presOf" srcId="{CAD676CA-FCBA-4272-BBD8-2E06C83B6A95}" destId="{F6CC36EE-61C5-4F76-ADCC-B3B79A97FD29}" srcOrd="0" destOrd="0" presId="urn:microsoft.com/office/officeart/2005/8/layout/vList5"/>
    <dgm:cxn modelId="{9F284BDE-E8D4-4A33-81BA-BEC72DDD6A03}" type="presOf" srcId="{8C39BC07-383D-41E3-A14F-4923E11F9ABE}" destId="{3B694551-E99A-437A-BD28-04E7ED72F516}" srcOrd="0" destOrd="0" presId="urn:microsoft.com/office/officeart/2005/8/layout/vList5"/>
    <dgm:cxn modelId="{497F7FFD-C982-4F81-9025-0C1994C727F7}" srcId="{53F6E0CC-5049-4699-B3F2-75C37D423F39}" destId="{8C39BC07-383D-41E3-A14F-4923E11F9ABE}" srcOrd="6" destOrd="0" parTransId="{B900A4D3-6A27-427F-9FCA-C71C17981673}" sibTransId="{EDE8EF2C-0FD6-4290-B99B-F264B8A5DB54}"/>
    <dgm:cxn modelId="{34A8EAB0-DE14-476E-A0FE-DEB6A6B6A290}" srcId="{53F6E0CC-5049-4699-B3F2-75C37D423F39}" destId="{00506094-D752-4F24-9FD0-ADC2DBBB09C2}" srcOrd="5" destOrd="0" parTransId="{6FCDD047-D160-4768-B271-DA1FE11DDA9C}" sibTransId="{1CCD9FBC-B281-4286-9D74-9C560104610D}"/>
    <dgm:cxn modelId="{C2024B72-A40E-46B3-A029-9446F17191E9}" type="presOf" srcId="{71C0C7CC-79DA-4007-BDB2-D79336FB195A}" destId="{D902AC00-7668-4DC2-B08D-40B0C8043AE1}" srcOrd="0" destOrd="0" presId="urn:microsoft.com/office/officeart/2005/8/layout/vList5"/>
    <dgm:cxn modelId="{04CC0A82-9224-423F-B0A1-A8130985D4AA}" srcId="{53F6E0CC-5049-4699-B3F2-75C37D423F39}" destId="{27F3428A-3A12-4917-825D-2A048D7829E1}" srcOrd="1" destOrd="0" parTransId="{B08A21D1-A7D7-4CF3-9B44-6666A90FD60D}" sibTransId="{CF77554F-F6FF-41AB-86F2-78EE0263B08A}"/>
    <dgm:cxn modelId="{D65B961F-880D-4A3E-B46B-4001FB7D0093}" type="presOf" srcId="{8A9224DB-1850-4CE0-AD70-DF71155270F9}" destId="{A109269A-E5D7-4D8E-9CB7-645AFFBB8D5B}" srcOrd="0" destOrd="0" presId="urn:microsoft.com/office/officeart/2005/8/layout/vList5"/>
    <dgm:cxn modelId="{4DBDA8C5-90B9-43D9-8747-5DB991CD6AAA}" type="presOf" srcId="{33ED1F8A-5C70-40A7-A837-223151367648}" destId="{37122FD9-C8DB-4D4B-8148-193088C6F0BA}" srcOrd="0" destOrd="0" presId="urn:microsoft.com/office/officeart/2005/8/layout/vList5"/>
    <dgm:cxn modelId="{B54F12D5-491F-492D-A5A0-56957CC759F4}" type="presOf" srcId="{27F3428A-3A12-4917-825D-2A048D7829E1}" destId="{2B64735A-7394-46F2-B7EA-7322EB27103E}" srcOrd="0" destOrd="0" presId="urn:microsoft.com/office/officeart/2005/8/layout/vList5"/>
    <dgm:cxn modelId="{1288D467-34EB-468B-BF82-42FA19E0F649}" srcId="{53F6E0CC-5049-4699-B3F2-75C37D423F39}" destId="{33ED1F8A-5C70-40A7-A837-223151367648}" srcOrd="2" destOrd="0" parTransId="{5BF2A647-37CD-4C11-8ADC-8F83A7562CF4}" sibTransId="{3196FFCD-1340-4BF9-BB01-982CB1CCBFD8}"/>
    <dgm:cxn modelId="{D45DE918-0A93-4765-B691-8D0415FCCD9A}" srcId="{53F6E0CC-5049-4699-B3F2-75C37D423F39}" destId="{71C0C7CC-79DA-4007-BDB2-D79336FB195A}" srcOrd="0" destOrd="0" parTransId="{7F7E9AA8-222A-4081-BAC8-E813CEC4FA2A}" sibTransId="{4EF6CA81-BCCF-4311-8C1C-EC7069175AD8}"/>
    <dgm:cxn modelId="{25D79C68-8B44-4F7A-AF8B-71823D9B309D}" type="presParOf" srcId="{16DA9C50-2208-4FF1-997B-4AA5EF54E186}" destId="{5A0A3FA6-ECCB-4EA4-A26B-3E0A3D068440}" srcOrd="0" destOrd="0" presId="urn:microsoft.com/office/officeart/2005/8/layout/vList5"/>
    <dgm:cxn modelId="{2CF6902A-9982-4DDB-91D4-B1CEAA17DB4B}" type="presParOf" srcId="{5A0A3FA6-ECCB-4EA4-A26B-3E0A3D068440}" destId="{D902AC00-7668-4DC2-B08D-40B0C8043AE1}" srcOrd="0" destOrd="0" presId="urn:microsoft.com/office/officeart/2005/8/layout/vList5"/>
    <dgm:cxn modelId="{813B5C64-825B-4DF2-B189-7B2D4D27A4B0}" type="presParOf" srcId="{16DA9C50-2208-4FF1-997B-4AA5EF54E186}" destId="{4CE4C174-8626-4023-9DCF-294C225391B8}" srcOrd="1" destOrd="0" presId="urn:microsoft.com/office/officeart/2005/8/layout/vList5"/>
    <dgm:cxn modelId="{69FF27AB-D50D-4BE4-9FE2-EDF14A0A1C35}" type="presParOf" srcId="{16DA9C50-2208-4FF1-997B-4AA5EF54E186}" destId="{81E691A9-EE6B-4661-A3A5-C988F78A7CE7}" srcOrd="2" destOrd="0" presId="urn:microsoft.com/office/officeart/2005/8/layout/vList5"/>
    <dgm:cxn modelId="{6FE22218-31A0-4ADF-A2E7-C54724BDB054}" type="presParOf" srcId="{81E691A9-EE6B-4661-A3A5-C988F78A7CE7}" destId="{2B64735A-7394-46F2-B7EA-7322EB27103E}" srcOrd="0" destOrd="0" presId="urn:microsoft.com/office/officeart/2005/8/layout/vList5"/>
    <dgm:cxn modelId="{8814AE8A-290C-455E-8E32-C53DFA33F6CF}" type="presParOf" srcId="{16DA9C50-2208-4FF1-997B-4AA5EF54E186}" destId="{AAF1D4CC-EDDE-4412-A25C-806C99DA46D1}" srcOrd="3" destOrd="0" presId="urn:microsoft.com/office/officeart/2005/8/layout/vList5"/>
    <dgm:cxn modelId="{8F670328-AC36-45F9-B85B-798D0C161A70}" type="presParOf" srcId="{16DA9C50-2208-4FF1-997B-4AA5EF54E186}" destId="{57508944-D7D4-4978-A3EB-5E092A44C97A}" srcOrd="4" destOrd="0" presId="urn:microsoft.com/office/officeart/2005/8/layout/vList5"/>
    <dgm:cxn modelId="{D39DDC83-5FA1-45FE-A04A-987EACF92CEA}" type="presParOf" srcId="{57508944-D7D4-4978-A3EB-5E092A44C97A}" destId="{37122FD9-C8DB-4D4B-8148-193088C6F0BA}" srcOrd="0" destOrd="0" presId="urn:microsoft.com/office/officeart/2005/8/layout/vList5"/>
    <dgm:cxn modelId="{96C509E6-E1BF-4CCA-BB79-089394393BDD}" type="presParOf" srcId="{16DA9C50-2208-4FF1-997B-4AA5EF54E186}" destId="{75B89E19-69D7-4088-A01E-E31C98DA586F}" srcOrd="5" destOrd="0" presId="urn:microsoft.com/office/officeart/2005/8/layout/vList5"/>
    <dgm:cxn modelId="{42C6EDCB-D874-4C7E-836F-51E15FEC4AD4}" type="presParOf" srcId="{16DA9C50-2208-4FF1-997B-4AA5EF54E186}" destId="{22FD388E-6CDD-48BA-AF26-7C62425D4663}" srcOrd="6" destOrd="0" presId="urn:microsoft.com/office/officeart/2005/8/layout/vList5"/>
    <dgm:cxn modelId="{8A2FD60C-0004-4910-8442-C43D8175E841}" type="presParOf" srcId="{22FD388E-6CDD-48BA-AF26-7C62425D4663}" destId="{A109269A-E5D7-4D8E-9CB7-645AFFBB8D5B}" srcOrd="0" destOrd="0" presId="urn:microsoft.com/office/officeart/2005/8/layout/vList5"/>
    <dgm:cxn modelId="{57A02A19-17E3-4D94-A6A0-E75414BCB6CB}" type="presParOf" srcId="{16DA9C50-2208-4FF1-997B-4AA5EF54E186}" destId="{36EEBC2F-3F40-40DC-A895-C079644AF5B7}" srcOrd="7" destOrd="0" presId="urn:microsoft.com/office/officeart/2005/8/layout/vList5"/>
    <dgm:cxn modelId="{4149C96D-5BC0-454E-83BC-91603C51AAF1}" type="presParOf" srcId="{16DA9C50-2208-4FF1-997B-4AA5EF54E186}" destId="{5CFF8E56-72FC-42A5-BC5A-3E30D2933259}" srcOrd="8" destOrd="0" presId="urn:microsoft.com/office/officeart/2005/8/layout/vList5"/>
    <dgm:cxn modelId="{186D678F-B161-4027-AFB3-3C153BA53DB0}" type="presParOf" srcId="{5CFF8E56-72FC-42A5-BC5A-3E30D2933259}" destId="{F6CC36EE-61C5-4F76-ADCC-B3B79A97FD29}" srcOrd="0" destOrd="0" presId="urn:microsoft.com/office/officeart/2005/8/layout/vList5"/>
    <dgm:cxn modelId="{A932A07F-1EE4-480C-B873-B18C4F5963FD}" type="presParOf" srcId="{16DA9C50-2208-4FF1-997B-4AA5EF54E186}" destId="{E37BAE0B-A1CD-45AD-AC95-D6771DFC9903}" srcOrd="9" destOrd="0" presId="urn:microsoft.com/office/officeart/2005/8/layout/vList5"/>
    <dgm:cxn modelId="{299BF339-E834-4493-8B05-D50DCBCCD539}" type="presParOf" srcId="{16DA9C50-2208-4FF1-997B-4AA5EF54E186}" destId="{D39D5B13-196D-4001-8A41-9BC8C3E08790}" srcOrd="10" destOrd="0" presId="urn:microsoft.com/office/officeart/2005/8/layout/vList5"/>
    <dgm:cxn modelId="{53581CC7-7979-4277-B0EB-CFAE14B32734}" type="presParOf" srcId="{D39D5B13-196D-4001-8A41-9BC8C3E08790}" destId="{08AB4715-4F2D-4418-8699-1A442E9A4244}" srcOrd="0" destOrd="0" presId="urn:microsoft.com/office/officeart/2005/8/layout/vList5"/>
    <dgm:cxn modelId="{1DCB502A-6094-4096-8162-22A111896BF6}" type="presParOf" srcId="{16DA9C50-2208-4FF1-997B-4AA5EF54E186}" destId="{88B3902A-32CC-415D-9E49-B460BF4B0EFF}" srcOrd="11" destOrd="0" presId="urn:microsoft.com/office/officeart/2005/8/layout/vList5"/>
    <dgm:cxn modelId="{6F60A11F-5A3F-4C66-A887-E86ACA40710A}" type="presParOf" srcId="{16DA9C50-2208-4FF1-997B-4AA5EF54E186}" destId="{0D0313B4-AA10-4A8A-888D-0AE1A4F20D6C}" srcOrd="12" destOrd="0" presId="urn:microsoft.com/office/officeart/2005/8/layout/vList5"/>
    <dgm:cxn modelId="{5646C196-E508-4052-9E99-F2B9CBB860FB}" type="presParOf" srcId="{0D0313B4-AA10-4A8A-888D-0AE1A4F20D6C}" destId="{3B694551-E99A-437A-BD28-04E7ED72F516}"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FF89C4D-98EA-465D-942D-57EAC9196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1836B229-9836-4ED8-B4B8-97D6FC55C436}">
      <dgm:prSet custT="1"/>
      <dgm:spPr/>
      <dgm:t>
        <a:bodyPr/>
        <a:lstStyle/>
        <a:p>
          <a:pPr rtl="0"/>
          <a:r>
            <a:rPr lang="es-SV" sz="2800" dirty="0" smtClean="0">
              <a:solidFill>
                <a:schemeClr val="bg1"/>
              </a:solidFill>
              <a:ea typeface="+mj-ea"/>
              <a:cs typeface="Arial" pitchFamily="34" charset="0"/>
            </a:rPr>
            <a:t>Recomendaciones</a:t>
          </a:r>
          <a:r>
            <a:rPr lang="es-SV" sz="2800" dirty="0" smtClean="0">
              <a:solidFill>
                <a:schemeClr val="bg1"/>
              </a:solidFill>
              <a:cs typeface="Arial" pitchFamily="34" charset="0"/>
            </a:rPr>
            <a:t> </a:t>
          </a:r>
          <a:r>
            <a:rPr lang="es-SV" sz="2800" dirty="0" smtClean="0">
              <a:solidFill>
                <a:schemeClr val="bg1"/>
              </a:solidFill>
              <a:ea typeface="+mj-ea"/>
              <a:cs typeface="Arial" pitchFamily="34" charset="0"/>
            </a:rPr>
            <a:t>de uso de verbos en los objetivos</a:t>
          </a:r>
          <a:endParaRPr lang="es-SV" sz="2800" b="1" dirty="0">
            <a:solidFill>
              <a:schemeClr val="bg1"/>
            </a:solidFill>
          </a:endParaRPr>
        </a:p>
      </dgm:t>
    </dgm:pt>
    <dgm:pt modelId="{6A322894-67A8-4D27-A338-96AF0B4CFA54}" type="parTrans" cxnId="{928C1C4A-BFC3-4859-8DCD-C4D09E8B3BC6}">
      <dgm:prSet/>
      <dgm:spPr/>
      <dgm:t>
        <a:bodyPr/>
        <a:lstStyle/>
        <a:p>
          <a:endParaRPr lang="es-SV" sz="2800" b="1"/>
        </a:p>
      </dgm:t>
    </dgm:pt>
    <dgm:pt modelId="{D0874053-777D-4ACE-A06F-A4056EFD656F}" type="sibTrans" cxnId="{928C1C4A-BFC3-4859-8DCD-C4D09E8B3BC6}">
      <dgm:prSet/>
      <dgm:spPr/>
      <dgm:t>
        <a:bodyPr/>
        <a:lstStyle/>
        <a:p>
          <a:endParaRPr lang="es-SV" sz="2800" b="1"/>
        </a:p>
      </dgm:t>
    </dgm:pt>
    <dgm:pt modelId="{59D8EC37-6446-4672-BE32-F18907FDE342}" type="pres">
      <dgm:prSet presAssocID="{DFF89C4D-98EA-465D-942D-57EAC9196634}" presName="linear" presStyleCnt="0">
        <dgm:presLayoutVars>
          <dgm:animLvl val="lvl"/>
          <dgm:resizeHandles val="exact"/>
        </dgm:presLayoutVars>
      </dgm:prSet>
      <dgm:spPr/>
      <dgm:t>
        <a:bodyPr/>
        <a:lstStyle/>
        <a:p>
          <a:endParaRPr lang="es-SV"/>
        </a:p>
      </dgm:t>
    </dgm:pt>
    <dgm:pt modelId="{7EF64D81-27CE-482B-9566-67482A1C6B00}" type="pres">
      <dgm:prSet presAssocID="{1836B229-9836-4ED8-B4B8-97D6FC55C436}" presName="parentText" presStyleLbl="node1" presStyleIdx="0" presStyleCnt="1" custLinFactY="-100000" custLinFactNeighborX="-10971" custLinFactNeighborY="-139203">
        <dgm:presLayoutVars>
          <dgm:chMax val="0"/>
          <dgm:bulletEnabled val="1"/>
        </dgm:presLayoutVars>
      </dgm:prSet>
      <dgm:spPr/>
      <dgm:t>
        <a:bodyPr/>
        <a:lstStyle/>
        <a:p>
          <a:endParaRPr lang="es-SV"/>
        </a:p>
      </dgm:t>
    </dgm:pt>
  </dgm:ptLst>
  <dgm:cxnLst>
    <dgm:cxn modelId="{928C1C4A-BFC3-4859-8DCD-C4D09E8B3BC6}" srcId="{DFF89C4D-98EA-465D-942D-57EAC9196634}" destId="{1836B229-9836-4ED8-B4B8-97D6FC55C436}" srcOrd="0" destOrd="0" parTransId="{6A322894-67A8-4D27-A338-96AF0B4CFA54}" sibTransId="{D0874053-777D-4ACE-A06F-A4056EFD656F}"/>
    <dgm:cxn modelId="{4AB4C736-BD83-456C-87D8-1194FBDD8018}" type="presOf" srcId="{DFF89C4D-98EA-465D-942D-57EAC9196634}" destId="{59D8EC37-6446-4672-BE32-F18907FDE342}" srcOrd="0" destOrd="0" presId="urn:microsoft.com/office/officeart/2005/8/layout/vList2"/>
    <dgm:cxn modelId="{1B670624-0843-42D1-AA5A-7391FBCCBE78}" type="presOf" srcId="{1836B229-9836-4ED8-B4B8-97D6FC55C436}" destId="{7EF64D81-27CE-482B-9566-67482A1C6B00}" srcOrd="0" destOrd="0" presId="urn:microsoft.com/office/officeart/2005/8/layout/vList2"/>
    <dgm:cxn modelId="{E776BAEF-537E-4C6E-8073-8EB59D5828AE}" type="presParOf" srcId="{59D8EC37-6446-4672-BE32-F18907FDE342}" destId="{7EF64D81-27CE-482B-9566-67482A1C6B00}"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FF89C4D-98EA-465D-942D-57EAC9196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1836B229-9836-4ED8-B4B8-97D6FC55C436}">
      <dgm:prSet custT="1"/>
      <dgm:spPr/>
      <dgm:t>
        <a:bodyPr/>
        <a:lstStyle/>
        <a:p>
          <a:pPr rtl="0"/>
          <a:r>
            <a:rPr lang="es-SV" sz="2400" b="1" dirty="0" smtClean="0"/>
            <a:t>FORMULACIÓN DEL PROBLEMA</a:t>
          </a:r>
          <a:endParaRPr lang="es-SV" sz="2400" b="1" dirty="0"/>
        </a:p>
      </dgm:t>
    </dgm:pt>
    <dgm:pt modelId="{6A322894-67A8-4D27-A338-96AF0B4CFA54}" type="parTrans" cxnId="{928C1C4A-BFC3-4859-8DCD-C4D09E8B3BC6}">
      <dgm:prSet/>
      <dgm:spPr/>
      <dgm:t>
        <a:bodyPr/>
        <a:lstStyle/>
        <a:p>
          <a:endParaRPr lang="es-SV" sz="2400" b="1"/>
        </a:p>
      </dgm:t>
    </dgm:pt>
    <dgm:pt modelId="{D0874053-777D-4ACE-A06F-A4056EFD656F}" type="sibTrans" cxnId="{928C1C4A-BFC3-4859-8DCD-C4D09E8B3BC6}">
      <dgm:prSet/>
      <dgm:spPr/>
      <dgm:t>
        <a:bodyPr/>
        <a:lstStyle/>
        <a:p>
          <a:endParaRPr lang="es-SV" sz="2400" b="1"/>
        </a:p>
      </dgm:t>
    </dgm:pt>
    <dgm:pt modelId="{59D8EC37-6446-4672-BE32-F18907FDE342}" type="pres">
      <dgm:prSet presAssocID="{DFF89C4D-98EA-465D-942D-57EAC9196634}" presName="linear" presStyleCnt="0">
        <dgm:presLayoutVars>
          <dgm:animLvl val="lvl"/>
          <dgm:resizeHandles val="exact"/>
        </dgm:presLayoutVars>
      </dgm:prSet>
      <dgm:spPr/>
      <dgm:t>
        <a:bodyPr/>
        <a:lstStyle/>
        <a:p>
          <a:endParaRPr lang="es-SV"/>
        </a:p>
      </dgm:t>
    </dgm:pt>
    <dgm:pt modelId="{7EF64D81-27CE-482B-9566-67482A1C6B00}" type="pres">
      <dgm:prSet presAssocID="{1836B229-9836-4ED8-B4B8-97D6FC55C436}" presName="parentText" presStyleLbl="node1" presStyleIdx="0" presStyleCnt="1" custLinFactY="-100000" custLinFactNeighborX="-10971" custLinFactNeighborY="-139203">
        <dgm:presLayoutVars>
          <dgm:chMax val="0"/>
          <dgm:bulletEnabled val="1"/>
        </dgm:presLayoutVars>
      </dgm:prSet>
      <dgm:spPr/>
      <dgm:t>
        <a:bodyPr/>
        <a:lstStyle/>
        <a:p>
          <a:endParaRPr lang="es-SV"/>
        </a:p>
      </dgm:t>
    </dgm:pt>
  </dgm:ptLst>
  <dgm:cxnLst>
    <dgm:cxn modelId="{66F0C151-5C42-4DB9-A7C9-1EFC2F64AC25}" type="presOf" srcId="{DFF89C4D-98EA-465D-942D-57EAC9196634}" destId="{59D8EC37-6446-4672-BE32-F18907FDE342}" srcOrd="0" destOrd="0" presId="urn:microsoft.com/office/officeart/2005/8/layout/vList2"/>
    <dgm:cxn modelId="{928C1C4A-BFC3-4859-8DCD-C4D09E8B3BC6}" srcId="{DFF89C4D-98EA-465D-942D-57EAC9196634}" destId="{1836B229-9836-4ED8-B4B8-97D6FC55C436}" srcOrd="0" destOrd="0" parTransId="{6A322894-67A8-4D27-A338-96AF0B4CFA54}" sibTransId="{D0874053-777D-4ACE-A06F-A4056EFD656F}"/>
    <dgm:cxn modelId="{9835EFBE-1167-4424-8CF8-0692A5830D88}" type="presOf" srcId="{1836B229-9836-4ED8-B4B8-97D6FC55C436}" destId="{7EF64D81-27CE-482B-9566-67482A1C6B00}" srcOrd="0" destOrd="0" presId="urn:microsoft.com/office/officeart/2005/8/layout/vList2"/>
    <dgm:cxn modelId="{31A11991-B187-4998-8038-F559769C55A5}" type="presParOf" srcId="{59D8EC37-6446-4672-BE32-F18907FDE342}" destId="{7EF64D81-27CE-482B-9566-67482A1C6B0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F89C4D-98EA-465D-942D-57EAC9196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1836B229-9836-4ED8-B4B8-97D6FC55C436}">
      <dgm:prSet custT="1"/>
      <dgm:spPr/>
      <dgm:t>
        <a:bodyPr/>
        <a:lstStyle/>
        <a:p>
          <a:pPr rtl="0"/>
          <a:r>
            <a:rPr lang="es-SV" sz="2400" b="1" dirty="0" smtClean="0"/>
            <a:t>FORMULACIÓN DEL PROBLEMA</a:t>
          </a:r>
          <a:endParaRPr lang="es-SV" sz="2400" b="1" dirty="0"/>
        </a:p>
      </dgm:t>
    </dgm:pt>
    <dgm:pt modelId="{6A322894-67A8-4D27-A338-96AF0B4CFA54}" type="parTrans" cxnId="{928C1C4A-BFC3-4859-8DCD-C4D09E8B3BC6}">
      <dgm:prSet/>
      <dgm:spPr/>
      <dgm:t>
        <a:bodyPr/>
        <a:lstStyle/>
        <a:p>
          <a:endParaRPr lang="es-SV" sz="2400" b="1"/>
        </a:p>
      </dgm:t>
    </dgm:pt>
    <dgm:pt modelId="{D0874053-777D-4ACE-A06F-A4056EFD656F}" type="sibTrans" cxnId="{928C1C4A-BFC3-4859-8DCD-C4D09E8B3BC6}">
      <dgm:prSet/>
      <dgm:spPr/>
      <dgm:t>
        <a:bodyPr/>
        <a:lstStyle/>
        <a:p>
          <a:endParaRPr lang="es-SV" sz="2400" b="1"/>
        </a:p>
      </dgm:t>
    </dgm:pt>
    <dgm:pt modelId="{59D8EC37-6446-4672-BE32-F18907FDE342}" type="pres">
      <dgm:prSet presAssocID="{DFF89C4D-98EA-465D-942D-57EAC9196634}" presName="linear" presStyleCnt="0">
        <dgm:presLayoutVars>
          <dgm:animLvl val="lvl"/>
          <dgm:resizeHandles val="exact"/>
        </dgm:presLayoutVars>
      </dgm:prSet>
      <dgm:spPr/>
      <dgm:t>
        <a:bodyPr/>
        <a:lstStyle/>
        <a:p>
          <a:endParaRPr lang="es-SV"/>
        </a:p>
      </dgm:t>
    </dgm:pt>
    <dgm:pt modelId="{7EF64D81-27CE-482B-9566-67482A1C6B00}" type="pres">
      <dgm:prSet presAssocID="{1836B229-9836-4ED8-B4B8-97D6FC55C436}" presName="parentText" presStyleLbl="node1" presStyleIdx="0" presStyleCnt="1" custLinFactY="-100000" custLinFactNeighborX="-10971" custLinFactNeighborY="-139203">
        <dgm:presLayoutVars>
          <dgm:chMax val="0"/>
          <dgm:bulletEnabled val="1"/>
        </dgm:presLayoutVars>
      </dgm:prSet>
      <dgm:spPr/>
      <dgm:t>
        <a:bodyPr/>
        <a:lstStyle/>
        <a:p>
          <a:endParaRPr lang="es-SV"/>
        </a:p>
      </dgm:t>
    </dgm:pt>
  </dgm:ptLst>
  <dgm:cxnLst>
    <dgm:cxn modelId="{7C6079C3-3E5F-4B92-AC38-F8833EE7B4A0}" type="presOf" srcId="{DFF89C4D-98EA-465D-942D-57EAC9196634}" destId="{59D8EC37-6446-4672-BE32-F18907FDE342}" srcOrd="0" destOrd="0" presId="urn:microsoft.com/office/officeart/2005/8/layout/vList2"/>
    <dgm:cxn modelId="{928C1C4A-BFC3-4859-8DCD-C4D09E8B3BC6}" srcId="{DFF89C4D-98EA-465D-942D-57EAC9196634}" destId="{1836B229-9836-4ED8-B4B8-97D6FC55C436}" srcOrd="0" destOrd="0" parTransId="{6A322894-67A8-4D27-A338-96AF0B4CFA54}" sibTransId="{D0874053-777D-4ACE-A06F-A4056EFD656F}"/>
    <dgm:cxn modelId="{E528BB26-9513-4385-A221-659C61182309}" type="presOf" srcId="{1836B229-9836-4ED8-B4B8-97D6FC55C436}" destId="{7EF64D81-27CE-482B-9566-67482A1C6B00}" srcOrd="0" destOrd="0" presId="urn:microsoft.com/office/officeart/2005/8/layout/vList2"/>
    <dgm:cxn modelId="{9544FBFB-6E61-4B9F-892A-3810AF5CAD21}" type="presParOf" srcId="{59D8EC37-6446-4672-BE32-F18907FDE342}" destId="{7EF64D81-27CE-482B-9566-67482A1C6B00}"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5A528C-3F72-4098-B89E-6C5CC7ADD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F1AEA6E7-35DD-482A-BE2A-DD3CADAA61BA}" type="pres">
      <dgm:prSet presAssocID="{E65A528C-3F72-4098-B89E-6C5CC7ADD80B}" presName="linear" presStyleCnt="0">
        <dgm:presLayoutVars>
          <dgm:animLvl val="lvl"/>
          <dgm:resizeHandles val="exact"/>
        </dgm:presLayoutVars>
      </dgm:prSet>
      <dgm:spPr/>
      <dgm:t>
        <a:bodyPr/>
        <a:lstStyle/>
        <a:p>
          <a:endParaRPr lang="es-SV"/>
        </a:p>
      </dgm:t>
    </dgm:pt>
  </dgm:ptLst>
  <dgm:cxnLst>
    <dgm:cxn modelId="{D58147C8-C401-43C3-9F99-3DACCFFE216C}" type="presOf" srcId="{E65A528C-3F72-4098-B89E-6C5CC7ADD80B}" destId="{F1AEA6E7-35DD-482A-BE2A-DD3CADAA61B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F89C4D-98EA-465D-942D-57EAC9196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1836B229-9836-4ED8-B4B8-97D6FC55C436}">
      <dgm:prSet custT="1"/>
      <dgm:spPr/>
      <dgm:t>
        <a:bodyPr/>
        <a:lstStyle/>
        <a:p>
          <a:pPr rtl="0"/>
          <a:r>
            <a:rPr lang="es-SV" sz="2400" b="1" dirty="0" smtClean="0"/>
            <a:t>FORMULACIÓN DEL PROBLEMA</a:t>
          </a:r>
          <a:endParaRPr lang="es-SV" sz="2400" b="1" dirty="0"/>
        </a:p>
      </dgm:t>
    </dgm:pt>
    <dgm:pt modelId="{6A322894-67A8-4D27-A338-96AF0B4CFA54}" type="parTrans" cxnId="{928C1C4A-BFC3-4859-8DCD-C4D09E8B3BC6}">
      <dgm:prSet/>
      <dgm:spPr/>
      <dgm:t>
        <a:bodyPr/>
        <a:lstStyle/>
        <a:p>
          <a:endParaRPr lang="es-SV" sz="2400" b="1"/>
        </a:p>
      </dgm:t>
    </dgm:pt>
    <dgm:pt modelId="{D0874053-777D-4ACE-A06F-A4056EFD656F}" type="sibTrans" cxnId="{928C1C4A-BFC3-4859-8DCD-C4D09E8B3BC6}">
      <dgm:prSet/>
      <dgm:spPr/>
      <dgm:t>
        <a:bodyPr/>
        <a:lstStyle/>
        <a:p>
          <a:endParaRPr lang="es-SV" sz="2400" b="1"/>
        </a:p>
      </dgm:t>
    </dgm:pt>
    <dgm:pt modelId="{59D8EC37-6446-4672-BE32-F18907FDE342}" type="pres">
      <dgm:prSet presAssocID="{DFF89C4D-98EA-465D-942D-57EAC9196634}" presName="linear" presStyleCnt="0">
        <dgm:presLayoutVars>
          <dgm:animLvl val="lvl"/>
          <dgm:resizeHandles val="exact"/>
        </dgm:presLayoutVars>
      </dgm:prSet>
      <dgm:spPr/>
      <dgm:t>
        <a:bodyPr/>
        <a:lstStyle/>
        <a:p>
          <a:endParaRPr lang="es-SV"/>
        </a:p>
      </dgm:t>
    </dgm:pt>
    <dgm:pt modelId="{7EF64D81-27CE-482B-9566-67482A1C6B00}" type="pres">
      <dgm:prSet presAssocID="{1836B229-9836-4ED8-B4B8-97D6FC55C436}" presName="parentText" presStyleLbl="node1" presStyleIdx="0" presStyleCnt="1" custLinFactY="-100000" custLinFactNeighborX="-10971" custLinFactNeighborY="-139203">
        <dgm:presLayoutVars>
          <dgm:chMax val="0"/>
          <dgm:bulletEnabled val="1"/>
        </dgm:presLayoutVars>
      </dgm:prSet>
      <dgm:spPr/>
      <dgm:t>
        <a:bodyPr/>
        <a:lstStyle/>
        <a:p>
          <a:endParaRPr lang="es-SV"/>
        </a:p>
      </dgm:t>
    </dgm:pt>
  </dgm:ptLst>
  <dgm:cxnLst>
    <dgm:cxn modelId="{928C1C4A-BFC3-4859-8DCD-C4D09E8B3BC6}" srcId="{DFF89C4D-98EA-465D-942D-57EAC9196634}" destId="{1836B229-9836-4ED8-B4B8-97D6FC55C436}" srcOrd="0" destOrd="0" parTransId="{6A322894-67A8-4D27-A338-96AF0B4CFA54}" sibTransId="{D0874053-777D-4ACE-A06F-A4056EFD656F}"/>
    <dgm:cxn modelId="{69B2997F-CA86-4F28-9ECA-D8DA4F672FE6}" type="presOf" srcId="{1836B229-9836-4ED8-B4B8-97D6FC55C436}" destId="{7EF64D81-27CE-482B-9566-67482A1C6B00}" srcOrd="0" destOrd="0" presId="urn:microsoft.com/office/officeart/2005/8/layout/vList2"/>
    <dgm:cxn modelId="{06E3658F-1EB3-41F1-B27B-B61E4EBFE2FA}" type="presOf" srcId="{DFF89C4D-98EA-465D-942D-57EAC9196634}" destId="{59D8EC37-6446-4672-BE32-F18907FDE342}" srcOrd="0" destOrd="0" presId="urn:microsoft.com/office/officeart/2005/8/layout/vList2"/>
    <dgm:cxn modelId="{9F926C6F-1423-473B-AF45-1C9C7B8A1204}" type="presParOf" srcId="{59D8EC37-6446-4672-BE32-F18907FDE342}" destId="{7EF64D81-27CE-482B-9566-67482A1C6B00}"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65A528C-3F72-4098-B89E-6C5CC7ADD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F1AEA6E7-35DD-482A-BE2A-DD3CADAA61BA}" type="pres">
      <dgm:prSet presAssocID="{E65A528C-3F72-4098-B89E-6C5CC7ADD80B}" presName="linear" presStyleCnt="0">
        <dgm:presLayoutVars>
          <dgm:animLvl val="lvl"/>
          <dgm:resizeHandles val="exact"/>
        </dgm:presLayoutVars>
      </dgm:prSet>
      <dgm:spPr/>
      <dgm:t>
        <a:bodyPr/>
        <a:lstStyle/>
        <a:p>
          <a:endParaRPr lang="es-SV"/>
        </a:p>
      </dgm:t>
    </dgm:pt>
  </dgm:ptLst>
  <dgm:cxnLst>
    <dgm:cxn modelId="{62D3FE31-0D2E-4D8A-9FFE-A8B0C2BE1826}" type="presOf" srcId="{E65A528C-3F72-4098-B89E-6C5CC7ADD80B}" destId="{F1AEA6E7-35DD-482A-BE2A-DD3CADAA61B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F89C4D-98EA-465D-942D-57EAC9196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1836B229-9836-4ED8-B4B8-97D6FC55C436}">
      <dgm:prSet custT="1"/>
      <dgm:spPr/>
      <dgm:t>
        <a:bodyPr/>
        <a:lstStyle/>
        <a:p>
          <a:pPr rtl="0"/>
          <a:r>
            <a:rPr lang="es-SV" sz="2400" b="1" dirty="0" smtClean="0"/>
            <a:t>Tipos de objetivos</a:t>
          </a:r>
          <a:endParaRPr lang="es-SV" sz="2400" b="1" dirty="0"/>
        </a:p>
      </dgm:t>
    </dgm:pt>
    <dgm:pt modelId="{6A322894-67A8-4D27-A338-96AF0B4CFA54}" type="parTrans" cxnId="{928C1C4A-BFC3-4859-8DCD-C4D09E8B3BC6}">
      <dgm:prSet/>
      <dgm:spPr/>
      <dgm:t>
        <a:bodyPr/>
        <a:lstStyle/>
        <a:p>
          <a:endParaRPr lang="es-SV" sz="2400" b="1"/>
        </a:p>
      </dgm:t>
    </dgm:pt>
    <dgm:pt modelId="{D0874053-777D-4ACE-A06F-A4056EFD656F}" type="sibTrans" cxnId="{928C1C4A-BFC3-4859-8DCD-C4D09E8B3BC6}">
      <dgm:prSet/>
      <dgm:spPr/>
      <dgm:t>
        <a:bodyPr/>
        <a:lstStyle/>
        <a:p>
          <a:endParaRPr lang="es-SV" sz="2400" b="1"/>
        </a:p>
      </dgm:t>
    </dgm:pt>
    <dgm:pt modelId="{59D8EC37-6446-4672-BE32-F18907FDE342}" type="pres">
      <dgm:prSet presAssocID="{DFF89C4D-98EA-465D-942D-57EAC9196634}" presName="linear" presStyleCnt="0">
        <dgm:presLayoutVars>
          <dgm:animLvl val="lvl"/>
          <dgm:resizeHandles val="exact"/>
        </dgm:presLayoutVars>
      </dgm:prSet>
      <dgm:spPr/>
      <dgm:t>
        <a:bodyPr/>
        <a:lstStyle/>
        <a:p>
          <a:endParaRPr lang="es-SV"/>
        </a:p>
      </dgm:t>
    </dgm:pt>
    <dgm:pt modelId="{7EF64D81-27CE-482B-9566-67482A1C6B00}" type="pres">
      <dgm:prSet presAssocID="{1836B229-9836-4ED8-B4B8-97D6FC55C436}" presName="parentText" presStyleLbl="node1" presStyleIdx="0" presStyleCnt="1" custLinFactY="-100000" custLinFactNeighborX="-10971" custLinFactNeighborY="-139203">
        <dgm:presLayoutVars>
          <dgm:chMax val="0"/>
          <dgm:bulletEnabled val="1"/>
        </dgm:presLayoutVars>
      </dgm:prSet>
      <dgm:spPr/>
      <dgm:t>
        <a:bodyPr/>
        <a:lstStyle/>
        <a:p>
          <a:endParaRPr lang="es-SV"/>
        </a:p>
      </dgm:t>
    </dgm:pt>
  </dgm:ptLst>
  <dgm:cxnLst>
    <dgm:cxn modelId="{AABD39BE-4DF6-4AE9-9F4E-F3FD1CFB2FB2}" type="presOf" srcId="{1836B229-9836-4ED8-B4B8-97D6FC55C436}" destId="{7EF64D81-27CE-482B-9566-67482A1C6B00}" srcOrd="0" destOrd="0" presId="urn:microsoft.com/office/officeart/2005/8/layout/vList2"/>
    <dgm:cxn modelId="{FB649494-773A-4E9E-A867-2A4FBCF4C177}" type="presOf" srcId="{DFF89C4D-98EA-465D-942D-57EAC9196634}" destId="{59D8EC37-6446-4672-BE32-F18907FDE342}" srcOrd="0" destOrd="0" presId="urn:microsoft.com/office/officeart/2005/8/layout/vList2"/>
    <dgm:cxn modelId="{928C1C4A-BFC3-4859-8DCD-C4D09E8B3BC6}" srcId="{DFF89C4D-98EA-465D-942D-57EAC9196634}" destId="{1836B229-9836-4ED8-B4B8-97D6FC55C436}" srcOrd="0" destOrd="0" parTransId="{6A322894-67A8-4D27-A338-96AF0B4CFA54}" sibTransId="{D0874053-777D-4ACE-A06F-A4056EFD656F}"/>
    <dgm:cxn modelId="{8BB81455-1BA1-4DB8-8150-C35A0BAC3403}" type="presParOf" srcId="{59D8EC37-6446-4672-BE32-F18907FDE342}" destId="{7EF64D81-27CE-482B-9566-67482A1C6B00}"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5A528C-3F72-4098-B89E-6C5CC7ADD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F1AEA6E7-35DD-482A-BE2A-DD3CADAA61BA}" type="pres">
      <dgm:prSet presAssocID="{E65A528C-3F72-4098-B89E-6C5CC7ADD80B}" presName="linear" presStyleCnt="0">
        <dgm:presLayoutVars>
          <dgm:animLvl val="lvl"/>
          <dgm:resizeHandles val="exact"/>
        </dgm:presLayoutVars>
      </dgm:prSet>
      <dgm:spPr/>
      <dgm:t>
        <a:bodyPr/>
        <a:lstStyle/>
        <a:p>
          <a:endParaRPr lang="es-SV"/>
        </a:p>
      </dgm:t>
    </dgm:pt>
  </dgm:ptLst>
  <dgm:cxnLst>
    <dgm:cxn modelId="{050C5A52-E575-4A69-90CD-B297C3297569}" type="presOf" srcId="{E65A528C-3F72-4098-B89E-6C5CC7ADD80B}" destId="{F1AEA6E7-35DD-482A-BE2A-DD3CADAA61B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F89C4D-98EA-465D-942D-57EAC91966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1836B229-9836-4ED8-B4B8-97D6FC55C436}">
      <dgm:prSet custT="1"/>
      <dgm:spPr/>
      <dgm:t>
        <a:bodyPr/>
        <a:lstStyle/>
        <a:p>
          <a:pPr rtl="0"/>
          <a:r>
            <a:rPr lang="es-ES" sz="2400" b="1" dirty="0" smtClean="0">
              <a:solidFill>
                <a:schemeClr val="bg1"/>
              </a:solidFill>
              <a:latin typeface="Arial" pitchFamily="34" charset="0"/>
              <a:cs typeface="Arial" pitchFamily="34" charset="0"/>
            </a:rPr>
            <a:t>Objetivos de la investigación</a:t>
          </a:r>
          <a:endParaRPr lang="es-SV" sz="2400" b="1" dirty="0">
            <a:solidFill>
              <a:schemeClr val="bg1"/>
            </a:solidFill>
          </a:endParaRPr>
        </a:p>
      </dgm:t>
    </dgm:pt>
    <dgm:pt modelId="{6A322894-67A8-4D27-A338-96AF0B4CFA54}" type="parTrans" cxnId="{928C1C4A-BFC3-4859-8DCD-C4D09E8B3BC6}">
      <dgm:prSet/>
      <dgm:spPr/>
      <dgm:t>
        <a:bodyPr/>
        <a:lstStyle/>
        <a:p>
          <a:endParaRPr lang="es-SV" sz="2400" b="1"/>
        </a:p>
      </dgm:t>
    </dgm:pt>
    <dgm:pt modelId="{D0874053-777D-4ACE-A06F-A4056EFD656F}" type="sibTrans" cxnId="{928C1C4A-BFC3-4859-8DCD-C4D09E8B3BC6}">
      <dgm:prSet/>
      <dgm:spPr/>
      <dgm:t>
        <a:bodyPr/>
        <a:lstStyle/>
        <a:p>
          <a:endParaRPr lang="es-SV" sz="2400" b="1"/>
        </a:p>
      </dgm:t>
    </dgm:pt>
    <dgm:pt modelId="{59D8EC37-6446-4672-BE32-F18907FDE342}" type="pres">
      <dgm:prSet presAssocID="{DFF89C4D-98EA-465D-942D-57EAC9196634}" presName="linear" presStyleCnt="0">
        <dgm:presLayoutVars>
          <dgm:animLvl val="lvl"/>
          <dgm:resizeHandles val="exact"/>
        </dgm:presLayoutVars>
      </dgm:prSet>
      <dgm:spPr/>
      <dgm:t>
        <a:bodyPr/>
        <a:lstStyle/>
        <a:p>
          <a:endParaRPr lang="es-SV"/>
        </a:p>
      </dgm:t>
    </dgm:pt>
    <dgm:pt modelId="{7EF64D81-27CE-482B-9566-67482A1C6B00}" type="pres">
      <dgm:prSet presAssocID="{1836B229-9836-4ED8-B4B8-97D6FC55C436}" presName="parentText" presStyleLbl="node1" presStyleIdx="0" presStyleCnt="1" custLinFactY="-100000" custLinFactNeighborX="-10971" custLinFactNeighborY="-139203">
        <dgm:presLayoutVars>
          <dgm:chMax val="0"/>
          <dgm:bulletEnabled val="1"/>
        </dgm:presLayoutVars>
      </dgm:prSet>
      <dgm:spPr/>
      <dgm:t>
        <a:bodyPr/>
        <a:lstStyle/>
        <a:p>
          <a:endParaRPr lang="es-SV"/>
        </a:p>
      </dgm:t>
    </dgm:pt>
  </dgm:ptLst>
  <dgm:cxnLst>
    <dgm:cxn modelId="{9FBA8716-B9BC-4443-92C4-0FCD33251C38}" type="presOf" srcId="{DFF89C4D-98EA-465D-942D-57EAC9196634}" destId="{59D8EC37-6446-4672-BE32-F18907FDE342}" srcOrd="0" destOrd="0" presId="urn:microsoft.com/office/officeart/2005/8/layout/vList2"/>
    <dgm:cxn modelId="{928C1C4A-BFC3-4859-8DCD-C4D09E8B3BC6}" srcId="{DFF89C4D-98EA-465D-942D-57EAC9196634}" destId="{1836B229-9836-4ED8-B4B8-97D6FC55C436}" srcOrd="0" destOrd="0" parTransId="{6A322894-67A8-4D27-A338-96AF0B4CFA54}" sibTransId="{D0874053-777D-4ACE-A06F-A4056EFD656F}"/>
    <dgm:cxn modelId="{409440AB-E5F9-49C6-A748-8BCB90008720}" type="presOf" srcId="{1836B229-9836-4ED8-B4B8-97D6FC55C436}" destId="{7EF64D81-27CE-482B-9566-67482A1C6B00}" srcOrd="0" destOrd="0" presId="urn:microsoft.com/office/officeart/2005/8/layout/vList2"/>
    <dgm:cxn modelId="{A0838F53-A3A1-4B45-A6EE-97191519872F}" type="presParOf" srcId="{59D8EC37-6446-4672-BE32-F18907FDE342}" destId="{7EF64D81-27CE-482B-9566-67482A1C6B00}"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65A528C-3F72-4098-B89E-6C5CC7ADD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SV"/>
        </a:p>
      </dgm:t>
    </dgm:pt>
    <dgm:pt modelId="{F1AEA6E7-35DD-482A-BE2A-DD3CADAA61BA}" type="pres">
      <dgm:prSet presAssocID="{E65A528C-3F72-4098-B89E-6C5CC7ADD80B}" presName="linear" presStyleCnt="0">
        <dgm:presLayoutVars>
          <dgm:animLvl val="lvl"/>
          <dgm:resizeHandles val="exact"/>
        </dgm:presLayoutVars>
      </dgm:prSet>
      <dgm:spPr/>
      <dgm:t>
        <a:bodyPr/>
        <a:lstStyle/>
        <a:p>
          <a:endParaRPr lang="es-SV"/>
        </a:p>
      </dgm:t>
    </dgm:pt>
  </dgm:ptLst>
  <dgm:cxnLst>
    <dgm:cxn modelId="{BA029B85-C7A8-4013-A82D-FBD41E2BD6DD}" type="presOf" srcId="{E65A528C-3F72-4098-B89E-6C5CC7ADD80B}" destId="{F1AEA6E7-35DD-482A-BE2A-DD3CADAA61B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02AC00-7668-4DC2-B08D-40B0C8043AE1}">
      <dsp:nvSpPr>
        <dsp:cNvPr id="0" name=""/>
        <dsp:cNvSpPr/>
      </dsp:nvSpPr>
      <dsp:spPr>
        <a:xfrm>
          <a:off x="3198464" y="0"/>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dirty="0" smtClean="0">
              <a:solidFill>
                <a:schemeClr val="tx1"/>
              </a:solidFill>
            </a:rPr>
            <a:t>Fase 1: Plantear el Problema</a:t>
          </a:r>
          <a:endParaRPr lang="es-SV" sz="2000" b="1" kern="1200" dirty="0">
            <a:solidFill>
              <a:schemeClr val="tx1"/>
            </a:solidFill>
          </a:endParaRPr>
        </a:p>
      </dsp:txBody>
      <dsp:txXfrm>
        <a:off x="3198464" y="0"/>
        <a:ext cx="3574067" cy="642568"/>
      </dsp:txXfrm>
    </dsp:sp>
    <dsp:sp modelId="{2B64735A-7394-46F2-B7EA-7322EB27103E}">
      <dsp:nvSpPr>
        <dsp:cNvPr id="0" name=""/>
        <dsp:cNvSpPr/>
      </dsp:nvSpPr>
      <dsp:spPr>
        <a:xfrm>
          <a:off x="3176948" y="675097"/>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dirty="0" smtClean="0">
              <a:solidFill>
                <a:schemeClr val="tx1"/>
              </a:solidFill>
            </a:rPr>
            <a:t>Fase 2: Decidir el diseño de la Investigación</a:t>
          </a:r>
          <a:endParaRPr lang="es-SV" sz="2000" b="1" kern="1200" dirty="0">
            <a:solidFill>
              <a:schemeClr val="tx1"/>
            </a:solidFill>
          </a:endParaRPr>
        </a:p>
      </dsp:txBody>
      <dsp:txXfrm>
        <a:off x="3176948" y="675097"/>
        <a:ext cx="3574067" cy="642568"/>
      </dsp:txXfrm>
    </dsp:sp>
    <dsp:sp modelId="{37122FD9-C8DB-4D4B-8148-193088C6F0BA}">
      <dsp:nvSpPr>
        <dsp:cNvPr id="0" name=""/>
        <dsp:cNvSpPr/>
      </dsp:nvSpPr>
      <dsp:spPr>
        <a:xfrm>
          <a:off x="3176948" y="1349795"/>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smtClean="0">
              <a:solidFill>
                <a:schemeClr val="tx1"/>
              </a:solidFill>
            </a:rPr>
            <a:t>Fase 3 : Preparación</a:t>
          </a:r>
          <a:endParaRPr lang="es-SV" sz="2000" b="1" kern="1200">
            <a:solidFill>
              <a:schemeClr val="tx1"/>
            </a:solidFill>
          </a:endParaRPr>
        </a:p>
      </dsp:txBody>
      <dsp:txXfrm>
        <a:off x="3176948" y="1349795"/>
        <a:ext cx="3574067" cy="642568"/>
      </dsp:txXfrm>
    </dsp:sp>
    <dsp:sp modelId="{A109269A-E5D7-4D8E-9CB7-645AFFBB8D5B}">
      <dsp:nvSpPr>
        <dsp:cNvPr id="0" name=""/>
        <dsp:cNvSpPr/>
      </dsp:nvSpPr>
      <dsp:spPr>
        <a:xfrm>
          <a:off x="3176948" y="2024492"/>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dirty="0" smtClean="0">
              <a:solidFill>
                <a:schemeClr val="tx1"/>
              </a:solidFill>
            </a:rPr>
            <a:t>Fase 4: Realizar el trabajo de Campo</a:t>
          </a:r>
          <a:endParaRPr lang="es-SV" sz="2000" b="1" kern="1200" dirty="0">
            <a:solidFill>
              <a:schemeClr val="tx1"/>
            </a:solidFill>
          </a:endParaRPr>
        </a:p>
      </dsp:txBody>
      <dsp:txXfrm>
        <a:off x="3176948" y="2024492"/>
        <a:ext cx="3574067" cy="642568"/>
      </dsp:txXfrm>
    </dsp:sp>
    <dsp:sp modelId="{F6CC36EE-61C5-4F76-ADCC-B3B79A97FD29}">
      <dsp:nvSpPr>
        <dsp:cNvPr id="0" name=""/>
        <dsp:cNvSpPr/>
      </dsp:nvSpPr>
      <dsp:spPr>
        <a:xfrm>
          <a:off x="3176948" y="2699189"/>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smtClean="0">
              <a:solidFill>
                <a:schemeClr val="tx1"/>
              </a:solidFill>
            </a:rPr>
            <a:t>Fase 5: Procesar la Información</a:t>
          </a:r>
          <a:endParaRPr lang="es-SV" sz="2000" b="1" kern="1200">
            <a:solidFill>
              <a:schemeClr val="tx1"/>
            </a:solidFill>
          </a:endParaRPr>
        </a:p>
      </dsp:txBody>
      <dsp:txXfrm>
        <a:off x="3176948" y="2699189"/>
        <a:ext cx="3574067" cy="642568"/>
      </dsp:txXfrm>
    </dsp:sp>
    <dsp:sp modelId="{08AB4715-4F2D-4418-8699-1A442E9A4244}">
      <dsp:nvSpPr>
        <dsp:cNvPr id="0" name=""/>
        <dsp:cNvSpPr/>
      </dsp:nvSpPr>
      <dsp:spPr>
        <a:xfrm>
          <a:off x="3176948" y="3373886"/>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smtClean="0">
              <a:solidFill>
                <a:schemeClr val="tx1"/>
              </a:solidFill>
            </a:rPr>
            <a:t>Fase 6: Tabular y Analizar</a:t>
          </a:r>
          <a:endParaRPr lang="es-SV" sz="2000" b="1" kern="1200">
            <a:solidFill>
              <a:schemeClr val="tx1"/>
            </a:solidFill>
          </a:endParaRPr>
        </a:p>
      </dsp:txBody>
      <dsp:txXfrm>
        <a:off x="3176948" y="3373886"/>
        <a:ext cx="3574067" cy="642568"/>
      </dsp:txXfrm>
    </dsp:sp>
    <dsp:sp modelId="{3B694551-E99A-437A-BD28-04E7ED72F516}">
      <dsp:nvSpPr>
        <dsp:cNvPr id="0" name=""/>
        <dsp:cNvSpPr/>
      </dsp:nvSpPr>
      <dsp:spPr>
        <a:xfrm>
          <a:off x="3176948" y="4048583"/>
          <a:ext cx="3574067" cy="642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s-SV" sz="2000" b="1" kern="1200" dirty="0" smtClean="0">
              <a:solidFill>
                <a:schemeClr val="tx1"/>
              </a:solidFill>
            </a:rPr>
            <a:t>Fase 7 : Preparar el informe de la investigación</a:t>
          </a:r>
          <a:endParaRPr lang="es-SV" sz="2000" b="1" kern="1200" dirty="0">
            <a:solidFill>
              <a:schemeClr val="tx1"/>
            </a:solidFill>
          </a:endParaRPr>
        </a:p>
      </dsp:txBody>
      <dsp:txXfrm>
        <a:off x="3176948" y="4048583"/>
        <a:ext cx="3574067" cy="64256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F64D81-27CE-482B-9566-67482A1C6B00}">
      <dsp:nvSpPr>
        <dsp:cNvPr id="0" name=""/>
        <dsp:cNvSpPr/>
      </dsp:nvSpPr>
      <dsp:spPr>
        <a:xfrm>
          <a:off x="0" y="0"/>
          <a:ext cx="8466505" cy="1198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SV" sz="2800" kern="1200" dirty="0" smtClean="0">
              <a:solidFill>
                <a:schemeClr val="bg1"/>
              </a:solidFill>
              <a:ea typeface="+mj-ea"/>
              <a:cs typeface="Arial" pitchFamily="34" charset="0"/>
            </a:rPr>
            <a:t>Recomendaciones</a:t>
          </a:r>
          <a:r>
            <a:rPr lang="es-SV" sz="2800" kern="1200" dirty="0" smtClean="0">
              <a:solidFill>
                <a:schemeClr val="bg1"/>
              </a:solidFill>
              <a:cs typeface="Arial" pitchFamily="34" charset="0"/>
            </a:rPr>
            <a:t> </a:t>
          </a:r>
          <a:r>
            <a:rPr lang="es-SV" sz="2800" kern="1200" dirty="0" smtClean="0">
              <a:solidFill>
                <a:schemeClr val="bg1"/>
              </a:solidFill>
              <a:ea typeface="+mj-ea"/>
              <a:cs typeface="Arial" pitchFamily="34" charset="0"/>
            </a:rPr>
            <a:t>de uso de verbos en los objetivos</a:t>
          </a:r>
          <a:endParaRPr lang="es-SV" sz="2800" b="1" kern="1200" dirty="0">
            <a:solidFill>
              <a:schemeClr val="bg1"/>
            </a:solidFill>
          </a:endParaRPr>
        </a:p>
      </dsp:txBody>
      <dsp:txXfrm>
        <a:off x="0" y="0"/>
        <a:ext cx="8466505" cy="119808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F64D81-27CE-482B-9566-67482A1C6B00}">
      <dsp:nvSpPr>
        <dsp:cNvPr id="0" name=""/>
        <dsp:cNvSpPr/>
      </dsp:nvSpPr>
      <dsp:spPr>
        <a:xfrm>
          <a:off x="0" y="0"/>
          <a:ext cx="6069742" cy="1198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SV" sz="2400" b="1" kern="1200" dirty="0" smtClean="0"/>
            <a:t>FORMULACIÓN DEL PROBLEMA</a:t>
          </a:r>
          <a:endParaRPr lang="es-SV" sz="2400" b="1" kern="1200" dirty="0"/>
        </a:p>
      </dsp:txBody>
      <dsp:txXfrm>
        <a:off x="0" y="0"/>
        <a:ext cx="6069742" cy="11980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F64D81-27CE-482B-9566-67482A1C6B00}">
      <dsp:nvSpPr>
        <dsp:cNvPr id="0" name=""/>
        <dsp:cNvSpPr/>
      </dsp:nvSpPr>
      <dsp:spPr>
        <a:xfrm>
          <a:off x="0" y="0"/>
          <a:ext cx="6069742" cy="1198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SV" sz="2400" b="1" kern="1200" dirty="0" smtClean="0"/>
            <a:t>FORMULACIÓN DEL PROBLEMA</a:t>
          </a:r>
          <a:endParaRPr lang="es-SV" sz="2400" b="1" kern="1200" dirty="0"/>
        </a:p>
      </dsp:txBody>
      <dsp:txXfrm>
        <a:off x="0" y="0"/>
        <a:ext cx="6069742" cy="11980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F64D81-27CE-482B-9566-67482A1C6B00}">
      <dsp:nvSpPr>
        <dsp:cNvPr id="0" name=""/>
        <dsp:cNvSpPr/>
      </dsp:nvSpPr>
      <dsp:spPr>
        <a:xfrm>
          <a:off x="0" y="0"/>
          <a:ext cx="6069742" cy="1198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SV" sz="2400" b="1" kern="1200" dirty="0" smtClean="0"/>
            <a:t>FORMULACIÓN DEL PROBLEMA</a:t>
          </a:r>
          <a:endParaRPr lang="es-SV" sz="2400" b="1" kern="1200" dirty="0"/>
        </a:p>
      </dsp:txBody>
      <dsp:txXfrm>
        <a:off x="0" y="0"/>
        <a:ext cx="6069742" cy="119808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F64D81-27CE-482B-9566-67482A1C6B00}">
      <dsp:nvSpPr>
        <dsp:cNvPr id="0" name=""/>
        <dsp:cNvSpPr/>
      </dsp:nvSpPr>
      <dsp:spPr>
        <a:xfrm>
          <a:off x="0" y="0"/>
          <a:ext cx="6069742" cy="1198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SV" sz="2400" b="1" kern="1200" dirty="0" smtClean="0"/>
            <a:t>Tipos de objetivos</a:t>
          </a:r>
          <a:endParaRPr lang="es-SV" sz="2400" b="1" kern="1200" dirty="0"/>
        </a:p>
      </dsp:txBody>
      <dsp:txXfrm>
        <a:off x="0" y="0"/>
        <a:ext cx="6069742" cy="119808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F64D81-27CE-482B-9566-67482A1C6B00}">
      <dsp:nvSpPr>
        <dsp:cNvPr id="0" name=""/>
        <dsp:cNvSpPr/>
      </dsp:nvSpPr>
      <dsp:spPr>
        <a:xfrm>
          <a:off x="0" y="0"/>
          <a:ext cx="6069742" cy="11980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b="1" kern="1200" dirty="0" smtClean="0">
              <a:solidFill>
                <a:schemeClr val="bg1"/>
              </a:solidFill>
              <a:latin typeface="Arial" pitchFamily="34" charset="0"/>
              <a:cs typeface="Arial" pitchFamily="34" charset="0"/>
            </a:rPr>
            <a:t>Objetivos de la investigación</a:t>
          </a:r>
          <a:endParaRPr lang="es-SV" sz="2400" b="1" kern="1200" dirty="0">
            <a:solidFill>
              <a:schemeClr val="bg1"/>
            </a:solidFill>
          </a:endParaRPr>
        </a:p>
      </dsp:txBody>
      <dsp:txXfrm>
        <a:off x="0" y="0"/>
        <a:ext cx="6069742" cy="119808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SV"/>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67A1F6B-D6CD-470B-91D3-DA83748EFFCC}" type="datetimeFigureOut">
              <a:rPr lang="es-SV"/>
              <a:pPr>
                <a:defRPr/>
              </a:pPr>
              <a:t>17/08/2016</a:t>
            </a:fld>
            <a:endParaRPr lang="es-SV"/>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s-SV"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SV" noProof="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SV"/>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A43437F-32B2-49D3-AD23-84C2B824CB14}" type="slidenum">
              <a:rPr lang="es-SV"/>
              <a:pPr>
                <a:defRPr/>
              </a:pPr>
              <a:t>‹Nº›</a:t>
            </a:fld>
            <a:endParaRPr lang="es-SV"/>
          </a:p>
        </p:txBody>
      </p:sp>
    </p:spTree>
    <p:extLst>
      <p:ext uri="{BB962C8B-B14F-4D97-AF65-F5344CB8AC3E}">
        <p14:creationId xmlns="" xmlns:p14="http://schemas.microsoft.com/office/powerpoint/2010/main" val="4120685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pPr>
              <a:defRPr/>
            </a:pPr>
            <a:fld id="{CA43437F-32B2-49D3-AD23-84C2B824CB14}" type="slidenum">
              <a:rPr lang="es-SV" smtClean="0"/>
              <a:pPr>
                <a:defRPr/>
              </a:pPr>
              <a:t>3</a:t>
            </a:fld>
            <a:endParaRPr lang="es-SV"/>
          </a:p>
        </p:txBody>
      </p:sp>
    </p:spTree>
    <p:extLst>
      <p:ext uri="{BB962C8B-B14F-4D97-AF65-F5344CB8AC3E}">
        <p14:creationId xmlns="" xmlns:p14="http://schemas.microsoft.com/office/powerpoint/2010/main" val="2712070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0659" name="Marcador de nota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s-SV" smtClean="0"/>
              <a:t>1- Descenso de la cuota de mercado</a:t>
            </a:r>
          </a:p>
          <a:p>
            <a:pPr eaLnBrk="1" hangingPunct="1">
              <a:spcBef>
                <a:spcPct val="0"/>
              </a:spcBef>
            </a:pPr>
            <a:r>
              <a:rPr lang="es-SV" smtClean="0"/>
              <a:t>2- Crecimiento de producto -microondas</a:t>
            </a:r>
          </a:p>
        </p:txBody>
      </p:sp>
      <p:sp>
        <p:nvSpPr>
          <p:cNvPr id="22532"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5043AC-D5ED-4C6D-B1DA-0E64C0DB612F}" type="slidenum">
              <a:rPr lang="es-SV" smtClean="0"/>
              <a:pPr fontAlgn="base">
                <a:spcBef>
                  <a:spcPct val="0"/>
                </a:spcBef>
                <a:spcAft>
                  <a:spcPct val="0"/>
                </a:spcAft>
                <a:defRPr/>
              </a:pPr>
              <a:t>9</a:t>
            </a:fld>
            <a:endParaRPr lang="es-SV" smtClean="0"/>
          </a:p>
        </p:txBody>
      </p:sp>
    </p:spTree>
    <p:extLst>
      <p:ext uri="{BB962C8B-B14F-4D97-AF65-F5344CB8AC3E}">
        <p14:creationId xmlns="" xmlns:p14="http://schemas.microsoft.com/office/powerpoint/2010/main" val="2966523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s-MX" altLang="es-SV" smtClean="0">
                <a:latin typeface="Arial" panose="020B0604020202020204" pitchFamily="34" charset="0"/>
              </a:rPr>
              <a:t>Elemento clave es definir los síntomas de su situación.</a:t>
            </a:r>
            <a:endParaRPr lang="es-ES" altLang="es-SV" smtClean="0">
              <a:latin typeface="Arial" panose="020B0604020202020204" pitchFamily="34" charset="0"/>
            </a:endParaRPr>
          </a:p>
        </p:txBody>
      </p:sp>
    </p:spTree>
    <p:extLst>
      <p:ext uri="{BB962C8B-B14F-4D97-AF65-F5344CB8AC3E}">
        <p14:creationId xmlns="" xmlns:p14="http://schemas.microsoft.com/office/powerpoint/2010/main" val="1047468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Marcador de nota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s-SV" smtClean="0"/>
              <a:t>En el 2. es importante destacar que no hay que confundir los síntomas del problema.</a:t>
            </a:r>
          </a:p>
          <a:p>
            <a:pPr eaLnBrk="1" hangingPunct="1">
              <a:spcBef>
                <a:spcPct val="0"/>
              </a:spcBef>
            </a:pPr>
            <a:r>
              <a:rPr lang="es-SV" smtClean="0"/>
              <a:t>Descenso en las ventas con el problema en si es decir la razón por las que descienden las ventas.</a:t>
            </a:r>
          </a:p>
          <a:p>
            <a:pPr eaLnBrk="1" hangingPunct="1">
              <a:spcBef>
                <a:spcPct val="0"/>
              </a:spcBef>
            </a:pPr>
            <a:endParaRPr lang="es-SV" smtClean="0"/>
          </a:p>
          <a:p>
            <a:pPr eaLnBrk="1" hangingPunct="1">
              <a:spcBef>
                <a:spcPct val="0"/>
              </a:spcBef>
            </a:pPr>
            <a:r>
              <a:rPr lang="es-SV" smtClean="0"/>
              <a:t>Dolor de cabeza- síntoma</a:t>
            </a:r>
          </a:p>
          <a:p>
            <a:pPr eaLnBrk="1" hangingPunct="1">
              <a:spcBef>
                <a:spcPct val="0"/>
              </a:spcBef>
            </a:pPr>
            <a:r>
              <a:rPr lang="es-SV" smtClean="0"/>
              <a:t>Gripe- causa</a:t>
            </a:r>
          </a:p>
          <a:p>
            <a:pPr eaLnBrk="1" hangingPunct="1">
              <a:spcBef>
                <a:spcPct val="0"/>
              </a:spcBef>
            </a:pPr>
            <a:endParaRPr lang="es-SV" smtClean="0"/>
          </a:p>
          <a:p>
            <a:pPr eaLnBrk="1" hangingPunct="1">
              <a:spcBef>
                <a:spcPct val="0"/>
              </a:spcBef>
            </a:pPr>
            <a:endParaRPr lang="es-SV" smtClean="0"/>
          </a:p>
        </p:txBody>
      </p:sp>
      <p:sp>
        <p:nvSpPr>
          <p:cNvPr id="23556"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A4717D-CAEB-4E40-B62B-DD9EB127C1CD}" type="slidenum">
              <a:rPr lang="es-SV" smtClean="0"/>
              <a:pPr fontAlgn="base">
                <a:spcBef>
                  <a:spcPct val="0"/>
                </a:spcBef>
                <a:spcAft>
                  <a:spcPct val="0"/>
                </a:spcAft>
                <a:defRPr/>
              </a:pPr>
              <a:t>11</a:t>
            </a:fld>
            <a:endParaRPr lang="es-SV" smtClean="0"/>
          </a:p>
        </p:txBody>
      </p:sp>
    </p:spTree>
    <p:extLst>
      <p:ext uri="{BB962C8B-B14F-4D97-AF65-F5344CB8AC3E}">
        <p14:creationId xmlns="" xmlns:p14="http://schemas.microsoft.com/office/powerpoint/2010/main" val="3584349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Marcador de nota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SV" dirty="0" smtClean="0"/>
          </a:p>
          <a:p>
            <a:pPr eaLnBrk="1" hangingPunct="1">
              <a:spcBef>
                <a:spcPct val="0"/>
              </a:spcBef>
            </a:pPr>
            <a:endParaRPr lang="es-SV" dirty="0" smtClean="0"/>
          </a:p>
        </p:txBody>
      </p:sp>
      <p:sp>
        <p:nvSpPr>
          <p:cNvPr id="23556"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A4717D-CAEB-4E40-B62B-DD9EB127C1CD}" type="slidenum">
              <a:rPr lang="es-SV" smtClean="0"/>
              <a:pPr fontAlgn="base">
                <a:spcBef>
                  <a:spcPct val="0"/>
                </a:spcBef>
                <a:spcAft>
                  <a:spcPct val="0"/>
                </a:spcAft>
                <a:defRPr/>
              </a:pPr>
              <a:t>12</a:t>
            </a:fld>
            <a:endParaRPr lang="es-SV" smtClean="0"/>
          </a:p>
        </p:txBody>
      </p:sp>
    </p:spTree>
    <p:extLst>
      <p:ext uri="{BB962C8B-B14F-4D97-AF65-F5344CB8AC3E}">
        <p14:creationId xmlns="" xmlns:p14="http://schemas.microsoft.com/office/powerpoint/2010/main" val="2257141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Marcador de nota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SV" dirty="0" smtClean="0"/>
          </a:p>
          <a:p>
            <a:pPr eaLnBrk="1" hangingPunct="1">
              <a:spcBef>
                <a:spcPct val="0"/>
              </a:spcBef>
            </a:pPr>
            <a:endParaRPr lang="es-SV" dirty="0" smtClean="0"/>
          </a:p>
        </p:txBody>
      </p:sp>
      <p:sp>
        <p:nvSpPr>
          <p:cNvPr id="23556"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A4717D-CAEB-4E40-B62B-DD9EB127C1CD}" type="slidenum">
              <a:rPr lang="es-SV" smtClean="0"/>
              <a:pPr fontAlgn="base">
                <a:spcBef>
                  <a:spcPct val="0"/>
                </a:spcBef>
                <a:spcAft>
                  <a:spcPct val="0"/>
                </a:spcAft>
                <a:defRPr/>
              </a:pPr>
              <a:t>13</a:t>
            </a:fld>
            <a:endParaRPr lang="es-SV" smtClean="0"/>
          </a:p>
        </p:txBody>
      </p:sp>
    </p:spTree>
    <p:extLst>
      <p:ext uri="{BB962C8B-B14F-4D97-AF65-F5344CB8AC3E}">
        <p14:creationId xmlns="" xmlns:p14="http://schemas.microsoft.com/office/powerpoint/2010/main" val="1838393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Marcador de nota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SV" dirty="0" smtClean="0"/>
          </a:p>
        </p:txBody>
      </p:sp>
      <p:sp>
        <p:nvSpPr>
          <p:cNvPr id="23556"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A4717D-CAEB-4E40-B62B-DD9EB127C1CD}" type="slidenum">
              <a:rPr lang="es-SV" smtClean="0"/>
              <a:pPr fontAlgn="base">
                <a:spcBef>
                  <a:spcPct val="0"/>
                </a:spcBef>
                <a:spcAft>
                  <a:spcPct val="0"/>
                </a:spcAft>
                <a:defRPr/>
              </a:pPr>
              <a:t>14</a:t>
            </a:fld>
            <a:endParaRPr lang="es-SV" smtClean="0"/>
          </a:p>
        </p:txBody>
      </p:sp>
    </p:spTree>
    <p:extLst>
      <p:ext uri="{BB962C8B-B14F-4D97-AF65-F5344CB8AC3E}">
        <p14:creationId xmlns="" xmlns:p14="http://schemas.microsoft.com/office/powerpoint/2010/main" val="3518345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pPr>
              <a:defRPr/>
            </a:pPr>
            <a:fld id="{CA43437F-32B2-49D3-AD23-84C2B824CB14}" type="slidenum">
              <a:rPr lang="es-SV" smtClean="0"/>
              <a:pPr>
                <a:defRPr/>
              </a:pPr>
              <a:t>19</a:t>
            </a:fld>
            <a:endParaRPr lang="es-SV"/>
          </a:p>
        </p:txBody>
      </p:sp>
    </p:spTree>
    <p:extLst>
      <p:ext uri="{BB962C8B-B14F-4D97-AF65-F5344CB8AC3E}">
        <p14:creationId xmlns="" xmlns:p14="http://schemas.microsoft.com/office/powerpoint/2010/main" val="1894446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4710D531-297F-443D-A464-915E95039020}" type="datetimeFigureOut">
              <a:rPr lang="es-SV" smtClean="0"/>
              <a:pPr>
                <a:defRPr/>
              </a:pPr>
              <a:t>17/08/2016</a:t>
            </a:fld>
            <a:endParaRPr lang="es-SV"/>
          </a:p>
        </p:txBody>
      </p:sp>
      <p:sp>
        <p:nvSpPr>
          <p:cNvPr id="5" name="Footer Placeholder 4"/>
          <p:cNvSpPr>
            <a:spLocks noGrp="1"/>
          </p:cNvSpPr>
          <p:nvPr>
            <p:ph type="ftr" sz="quarter" idx="11"/>
          </p:nvPr>
        </p:nvSpPr>
        <p:spPr/>
        <p:txBody>
          <a:bodyPr/>
          <a:lstStyle/>
          <a:p>
            <a:pPr>
              <a:defRPr/>
            </a:pPr>
            <a:endParaRPr lang="es-SV"/>
          </a:p>
        </p:txBody>
      </p:sp>
      <p:sp>
        <p:nvSpPr>
          <p:cNvPr id="6" name="Slide Number Placeholder 5"/>
          <p:cNvSpPr>
            <a:spLocks noGrp="1"/>
          </p:cNvSpPr>
          <p:nvPr>
            <p:ph type="sldNum" sz="quarter" idx="12"/>
          </p:nvPr>
        </p:nvSpPr>
        <p:spPr/>
        <p:txBody>
          <a:bodyPr/>
          <a:lstStyle/>
          <a:p>
            <a:pPr>
              <a:defRPr/>
            </a:pPr>
            <a:fld id="{BDA11A69-9DC9-4064-BFE2-74A5D0FFC9DC}" type="slidenum">
              <a:rPr lang="es-SV" smtClean="0"/>
              <a:pPr>
                <a:defRPr/>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52C6C6BB-60DE-4921-B4EE-5A8DA8F8D49B}" type="datetimeFigureOut">
              <a:rPr lang="es-SV" smtClean="0"/>
              <a:pPr>
                <a:defRPr/>
              </a:pPr>
              <a:t>17/08/2016</a:t>
            </a:fld>
            <a:endParaRPr lang="es-SV"/>
          </a:p>
        </p:txBody>
      </p:sp>
      <p:sp>
        <p:nvSpPr>
          <p:cNvPr id="5" name="Footer Placeholder 4"/>
          <p:cNvSpPr>
            <a:spLocks noGrp="1"/>
          </p:cNvSpPr>
          <p:nvPr>
            <p:ph type="ftr" sz="quarter" idx="11"/>
          </p:nvPr>
        </p:nvSpPr>
        <p:spPr/>
        <p:txBody>
          <a:bodyPr/>
          <a:lstStyle/>
          <a:p>
            <a:pPr>
              <a:defRPr/>
            </a:pPr>
            <a:endParaRPr lang="es-SV"/>
          </a:p>
        </p:txBody>
      </p:sp>
      <p:sp>
        <p:nvSpPr>
          <p:cNvPr id="6" name="Slide Number Placeholder 5"/>
          <p:cNvSpPr>
            <a:spLocks noGrp="1"/>
          </p:cNvSpPr>
          <p:nvPr>
            <p:ph type="sldNum" sz="quarter" idx="12"/>
          </p:nvPr>
        </p:nvSpPr>
        <p:spPr/>
        <p:txBody>
          <a:bodyPr/>
          <a:lstStyle/>
          <a:p>
            <a:pPr>
              <a:defRPr/>
            </a:pPr>
            <a:fld id="{0D8CD841-7DD0-4A16-92BE-ACA2467CF16B}" type="slidenum">
              <a:rPr lang="es-SV" smtClean="0"/>
              <a:pPr>
                <a:defRPr/>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F2C23706-A5FD-4D62-BDCF-F22646E45CFB}" type="datetimeFigureOut">
              <a:rPr lang="es-SV" smtClean="0"/>
              <a:pPr>
                <a:defRPr/>
              </a:pPr>
              <a:t>17/08/2016</a:t>
            </a:fld>
            <a:endParaRPr lang="es-SV"/>
          </a:p>
        </p:txBody>
      </p:sp>
      <p:sp>
        <p:nvSpPr>
          <p:cNvPr id="5" name="Footer Placeholder 4"/>
          <p:cNvSpPr>
            <a:spLocks noGrp="1"/>
          </p:cNvSpPr>
          <p:nvPr>
            <p:ph type="ftr" sz="quarter" idx="11"/>
          </p:nvPr>
        </p:nvSpPr>
        <p:spPr/>
        <p:txBody>
          <a:bodyPr/>
          <a:lstStyle/>
          <a:p>
            <a:pPr>
              <a:defRPr/>
            </a:pPr>
            <a:endParaRPr lang="es-SV"/>
          </a:p>
        </p:txBody>
      </p:sp>
      <p:sp>
        <p:nvSpPr>
          <p:cNvPr id="6" name="Slide Number Placeholder 5"/>
          <p:cNvSpPr>
            <a:spLocks noGrp="1"/>
          </p:cNvSpPr>
          <p:nvPr>
            <p:ph type="sldNum" sz="quarter" idx="12"/>
          </p:nvPr>
        </p:nvSpPr>
        <p:spPr/>
        <p:txBody>
          <a:bodyPr/>
          <a:lstStyle/>
          <a:p>
            <a:pPr>
              <a:defRPr/>
            </a:pPr>
            <a:fld id="{F0A37C98-39FF-405A-A6C5-604197BEA28C}" type="slidenum">
              <a:rPr lang="es-SV" smtClean="0"/>
              <a:pPr>
                <a:defRPr/>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2EFA14A4-E3F4-4E86-8309-19345BCDDE7E}" type="datetimeFigureOut">
              <a:rPr lang="es-SV" smtClean="0"/>
              <a:pPr>
                <a:defRPr/>
              </a:pPr>
              <a:t>17/08/2016</a:t>
            </a:fld>
            <a:endParaRPr lang="es-SV"/>
          </a:p>
        </p:txBody>
      </p:sp>
      <p:sp>
        <p:nvSpPr>
          <p:cNvPr id="5" name="Footer Placeholder 4"/>
          <p:cNvSpPr>
            <a:spLocks noGrp="1"/>
          </p:cNvSpPr>
          <p:nvPr>
            <p:ph type="ftr" sz="quarter" idx="11"/>
          </p:nvPr>
        </p:nvSpPr>
        <p:spPr/>
        <p:txBody>
          <a:bodyPr/>
          <a:lstStyle/>
          <a:p>
            <a:pPr>
              <a:defRPr/>
            </a:pPr>
            <a:endParaRPr lang="es-SV"/>
          </a:p>
        </p:txBody>
      </p:sp>
      <p:sp>
        <p:nvSpPr>
          <p:cNvPr id="6" name="Slide Number Placeholder 5"/>
          <p:cNvSpPr>
            <a:spLocks noGrp="1"/>
          </p:cNvSpPr>
          <p:nvPr>
            <p:ph type="sldNum" sz="quarter" idx="12"/>
          </p:nvPr>
        </p:nvSpPr>
        <p:spPr/>
        <p:txBody>
          <a:bodyPr/>
          <a:lstStyle/>
          <a:p>
            <a:pPr>
              <a:defRPr/>
            </a:pPr>
            <a:fld id="{EE2F4A11-76FF-4FB2-A9BB-72D5F617441B}" type="slidenum">
              <a:rPr lang="es-SV" smtClean="0"/>
              <a:pPr>
                <a:defRPr/>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18879783-9FA8-4862-AE3D-8D53B3800C96}" type="datetimeFigureOut">
              <a:rPr lang="es-SV" smtClean="0"/>
              <a:pPr>
                <a:defRPr/>
              </a:pPr>
              <a:t>17/08/2016</a:t>
            </a:fld>
            <a:endParaRPr lang="es-SV"/>
          </a:p>
        </p:txBody>
      </p:sp>
      <p:sp>
        <p:nvSpPr>
          <p:cNvPr id="5" name="Footer Placeholder 4"/>
          <p:cNvSpPr>
            <a:spLocks noGrp="1"/>
          </p:cNvSpPr>
          <p:nvPr>
            <p:ph type="ftr" sz="quarter" idx="11"/>
          </p:nvPr>
        </p:nvSpPr>
        <p:spPr/>
        <p:txBody>
          <a:bodyPr/>
          <a:lstStyle/>
          <a:p>
            <a:pPr>
              <a:defRPr/>
            </a:pPr>
            <a:endParaRPr lang="es-SV"/>
          </a:p>
        </p:txBody>
      </p:sp>
      <p:sp>
        <p:nvSpPr>
          <p:cNvPr id="6" name="Slide Number Placeholder 5"/>
          <p:cNvSpPr>
            <a:spLocks noGrp="1"/>
          </p:cNvSpPr>
          <p:nvPr>
            <p:ph type="sldNum" sz="quarter" idx="12"/>
          </p:nvPr>
        </p:nvSpPr>
        <p:spPr/>
        <p:txBody>
          <a:bodyPr/>
          <a:lstStyle/>
          <a:p>
            <a:pPr>
              <a:defRPr/>
            </a:pPr>
            <a:fld id="{0A67BE81-6B8A-4F72-9CB9-5305031586D4}" type="slidenum">
              <a:rPr lang="es-SV" smtClean="0"/>
              <a:pPr>
                <a:defRPr/>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ED814668-4C28-4D71-A54B-EECFB9A7FB59}" type="datetimeFigureOut">
              <a:rPr lang="es-SV" smtClean="0"/>
              <a:pPr>
                <a:defRPr/>
              </a:pPr>
              <a:t>17/08/2016</a:t>
            </a:fld>
            <a:endParaRPr lang="es-SV"/>
          </a:p>
        </p:txBody>
      </p:sp>
      <p:sp>
        <p:nvSpPr>
          <p:cNvPr id="6" name="Footer Placeholder 5"/>
          <p:cNvSpPr>
            <a:spLocks noGrp="1"/>
          </p:cNvSpPr>
          <p:nvPr>
            <p:ph type="ftr" sz="quarter" idx="11"/>
          </p:nvPr>
        </p:nvSpPr>
        <p:spPr/>
        <p:txBody>
          <a:bodyPr/>
          <a:lstStyle/>
          <a:p>
            <a:pPr>
              <a:defRPr/>
            </a:pPr>
            <a:endParaRPr lang="es-SV"/>
          </a:p>
        </p:txBody>
      </p:sp>
      <p:sp>
        <p:nvSpPr>
          <p:cNvPr id="7" name="Slide Number Placeholder 6"/>
          <p:cNvSpPr>
            <a:spLocks noGrp="1"/>
          </p:cNvSpPr>
          <p:nvPr>
            <p:ph type="sldNum" sz="quarter" idx="12"/>
          </p:nvPr>
        </p:nvSpPr>
        <p:spPr/>
        <p:txBody>
          <a:bodyPr/>
          <a:lstStyle/>
          <a:p>
            <a:pPr>
              <a:defRPr/>
            </a:pPr>
            <a:fld id="{41295A1D-2AA5-406E-96BA-52BAE1249F8E}" type="slidenum">
              <a:rPr lang="es-SV" smtClean="0"/>
              <a:pPr>
                <a:defRPr/>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pPr>
              <a:defRPr/>
            </a:pPr>
            <a:fld id="{2C98EA4D-3A4D-489E-93B2-60A763D88BAB}" type="datetimeFigureOut">
              <a:rPr lang="es-SV" smtClean="0"/>
              <a:pPr>
                <a:defRPr/>
              </a:pPr>
              <a:t>17/08/2016</a:t>
            </a:fld>
            <a:endParaRPr lang="es-SV"/>
          </a:p>
        </p:txBody>
      </p:sp>
      <p:sp>
        <p:nvSpPr>
          <p:cNvPr id="8" name="Footer Placeholder 7"/>
          <p:cNvSpPr>
            <a:spLocks noGrp="1"/>
          </p:cNvSpPr>
          <p:nvPr>
            <p:ph type="ftr" sz="quarter" idx="11"/>
          </p:nvPr>
        </p:nvSpPr>
        <p:spPr/>
        <p:txBody>
          <a:bodyPr/>
          <a:lstStyle/>
          <a:p>
            <a:pPr>
              <a:defRPr/>
            </a:pPr>
            <a:endParaRPr lang="es-SV"/>
          </a:p>
        </p:txBody>
      </p:sp>
      <p:sp>
        <p:nvSpPr>
          <p:cNvPr id="9" name="Slide Number Placeholder 8"/>
          <p:cNvSpPr>
            <a:spLocks noGrp="1"/>
          </p:cNvSpPr>
          <p:nvPr>
            <p:ph type="sldNum" sz="quarter" idx="12"/>
          </p:nvPr>
        </p:nvSpPr>
        <p:spPr/>
        <p:txBody>
          <a:bodyPr/>
          <a:lstStyle/>
          <a:p>
            <a:pPr>
              <a:defRPr/>
            </a:pPr>
            <a:fld id="{4B3372AB-0852-412E-9FC1-FF29D91D83E6}" type="slidenum">
              <a:rPr lang="es-SV" smtClean="0"/>
              <a:pPr>
                <a:defRPr/>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fld id="{7C777D35-C480-4097-8347-E77F76752658}" type="datetimeFigureOut">
              <a:rPr lang="es-SV" smtClean="0"/>
              <a:pPr>
                <a:defRPr/>
              </a:pPr>
              <a:t>17/08/2016</a:t>
            </a:fld>
            <a:endParaRPr lang="es-SV"/>
          </a:p>
        </p:txBody>
      </p:sp>
      <p:sp>
        <p:nvSpPr>
          <p:cNvPr id="4" name="Footer Placeholder 3"/>
          <p:cNvSpPr>
            <a:spLocks noGrp="1"/>
          </p:cNvSpPr>
          <p:nvPr>
            <p:ph type="ftr" sz="quarter" idx="11"/>
          </p:nvPr>
        </p:nvSpPr>
        <p:spPr/>
        <p:txBody>
          <a:bodyPr/>
          <a:lstStyle/>
          <a:p>
            <a:pPr>
              <a:defRPr/>
            </a:pPr>
            <a:endParaRPr lang="es-SV"/>
          </a:p>
        </p:txBody>
      </p:sp>
      <p:sp>
        <p:nvSpPr>
          <p:cNvPr id="5" name="Slide Number Placeholder 4"/>
          <p:cNvSpPr>
            <a:spLocks noGrp="1"/>
          </p:cNvSpPr>
          <p:nvPr>
            <p:ph type="sldNum" sz="quarter" idx="12"/>
          </p:nvPr>
        </p:nvSpPr>
        <p:spPr/>
        <p:txBody>
          <a:bodyPr/>
          <a:lstStyle/>
          <a:p>
            <a:pPr>
              <a:defRPr/>
            </a:pPr>
            <a:fld id="{71374302-CB5D-4AD3-9D6E-9CA38F72584E}" type="slidenum">
              <a:rPr lang="es-SV" smtClean="0"/>
              <a:pPr>
                <a:defRPr/>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763FE96-78B0-444A-A868-D44E9C48751B}" type="datetimeFigureOut">
              <a:rPr lang="es-SV" smtClean="0"/>
              <a:pPr>
                <a:defRPr/>
              </a:pPr>
              <a:t>17/08/2016</a:t>
            </a:fld>
            <a:endParaRPr lang="es-SV"/>
          </a:p>
        </p:txBody>
      </p:sp>
      <p:sp>
        <p:nvSpPr>
          <p:cNvPr id="3" name="Footer Placeholder 2"/>
          <p:cNvSpPr>
            <a:spLocks noGrp="1"/>
          </p:cNvSpPr>
          <p:nvPr>
            <p:ph type="ftr" sz="quarter" idx="11"/>
          </p:nvPr>
        </p:nvSpPr>
        <p:spPr/>
        <p:txBody>
          <a:bodyPr/>
          <a:lstStyle/>
          <a:p>
            <a:pPr>
              <a:defRPr/>
            </a:pPr>
            <a:endParaRPr lang="es-SV"/>
          </a:p>
        </p:txBody>
      </p:sp>
      <p:sp>
        <p:nvSpPr>
          <p:cNvPr id="4" name="Slide Number Placeholder 3"/>
          <p:cNvSpPr>
            <a:spLocks noGrp="1"/>
          </p:cNvSpPr>
          <p:nvPr>
            <p:ph type="sldNum" sz="quarter" idx="12"/>
          </p:nvPr>
        </p:nvSpPr>
        <p:spPr/>
        <p:txBody>
          <a:bodyPr/>
          <a:lstStyle/>
          <a:p>
            <a:pPr>
              <a:defRPr/>
            </a:pPr>
            <a:fld id="{AF96211B-B0F5-4D4F-8CD4-D117AF1F2BF5}" type="slidenum">
              <a:rPr lang="es-SV" smtClean="0"/>
              <a:pPr>
                <a:defRPr/>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92E491FC-D22F-4B31-9D4D-B63EA992FEFA}" type="datetimeFigureOut">
              <a:rPr lang="es-SV" smtClean="0"/>
              <a:pPr>
                <a:defRPr/>
              </a:pPr>
              <a:t>17/08/2016</a:t>
            </a:fld>
            <a:endParaRPr lang="es-SV"/>
          </a:p>
        </p:txBody>
      </p:sp>
      <p:sp>
        <p:nvSpPr>
          <p:cNvPr id="6" name="Footer Placeholder 5"/>
          <p:cNvSpPr>
            <a:spLocks noGrp="1"/>
          </p:cNvSpPr>
          <p:nvPr>
            <p:ph type="ftr" sz="quarter" idx="11"/>
          </p:nvPr>
        </p:nvSpPr>
        <p:spPr/>
        <p:txBody>
          <a:bodyPr/>
          <a:lstStyle/>
          <a:p>
            <a:pPr>
              <a:defRPr/>
            </a:pPr>
            <a:endParaRPr lang="es-SV"/>
          </a:p>
        </p:txBody>
      </p:sp>
      <p:sp>
        <p:nvSpPr>
          <p:cNvPr id="7" name="Slide Number Placeholder 6"/>
          <p:cNvSpPr>
            <a:spLocks noGrp="1"/>
          </p:cNvSpPr>
          <p:nvPr>
            <p:ph type="sldNum" sz="quarter" idx="12"/>
          </p:nvPr>
        </p:nvSpPr>
        <p:spPr/>
        <p:txBody>
          <a:bodyPr/>
          <a:lstStyle/>
          <a:p>
            <a:pPr>
              <a:defRPr/>
            </a:pPr>
            <a:fld id="{220967AE-18B8-4005-869B-CF4E3F10CC13}" type="slidenum">
              <a:rPr lang="es-SV" smtClean="0"/>
              <a:pPr>
                <a:defRPr/>
              </a:pPr>
              <a:t>‹Nº›</a:t>
            </a:fld>
            <a:endParaRPr lang="es-SV"/>
          </a:p>
        </p:txBody>
      </p:sp>
      <p:sp>
        <p:nvSpPr>
          <p:cNvPr id="9" name="Content Placeholder 8"/>
          <p:cNvSpPr>
            <a:spLocks noGrp="1"/>
          </p:cNvSpPr>
          <p:nvPr>
            <p:ph sz="quarter" idx="13"/>
          </p:nvPr>
        </p:nvSpPr>
        <p:spPr>
          <a:xfrm>
            <a:off x="406400" y="381000"/>
            <a:ext cx="103632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pPr>
              <a:defRPr/>
            </a:pPr>
            <a:fld id="{603FC669-BA6D-4CB8-AA45-94C03AB03C09}" type="datetimeFigureOut">
              <a:rPr lang="es-SV" smtClean="0"/>
              <a:pPr>
                <a:defRPr/>
              </a:pPr>
              <a:t>17/08/2016</a:t>
            </a:fld>
            <a:endParaRPr lang="es-SV"/>
          </a:p>
        </p:txBody>
      </p:sp>
      <p:sp>
        <p:nvSpPr>
          <p:cNvPr id="9" name="Slide Number Placeholder 8"/>
          <p:cNvSpPr>
            <a:spLocks noGrp="1"/>
          </p:cNvSpPr>
          <p:nvPr>
            <p:ph type="sldNum" sz="quarter" idx="11"/>
          </p:nvPr>
        </p:nvSpPr>
        <p:spPr/>
        <p:txBody>
          <a:bodyPr/>
          <a:lstStyle/>
          <a:p>
            <a:pPr>
              <a:defRPr/>
            </a:pPr>
            <a:fld id="{D99D90D8-19AE-4D2E-9167-2CD840757DFA}" type="slidenum">
              <a:rPr lang="es-SV" smtClean="0"/>
              <a:pPr>
                <a:defRPr/>
              </a:pPr>
              <a:t>‹Nº›</a:t>
            </a:fld>
            <a:endParaRPr lang="es-SV"/>
          </a:p>
        </p:txBody>
      </p:sp>
      <p:sp>
        <p:nvSpPr>
          <p:cNvPr id="10" name="Footer Placeholder 9"/>
          <p:cNvSpPr>
            <a:spLocks noGrp="1"/>
          </p:cNvSpPr>
          <p:nvPr>
            <p:ph type="ftr" sz="quarter" idx="12"/>
          </p:nvPr>
        </p:nvSpPr>
        <p:spPr/>
        <p:txBody>
          <a:bodyPr/>
          <a:lstStyle/>
          <a:p>
            <a:pPr>
              <a:defRPr/>
            </a:pPr>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71374302-CB5D-4AD3-9D6E-9CA38F72584E}" type="slidenum">
              <a:rPr lang="es-SV" smtClean="0"/>
              <a:pPr>
                <a:defRPr/>
              </a:pPr>
              <a:t>‹Nº›</a:t>
            </a:fld>
            <a:endParaRPr lang="es-SV"/>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pPr>
              <a:defRPr/>
            </a:pPr>
            <a:endParaRPr lang="es-SV"/>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pPr>
              <a:defRPr/>
            </a:pPr>
            <a:fld id="{7C777D35-C480-4097-8347-E77F76752658}" type="datetimeFigureOut">
              <a:rPr lang="es-SV" smtClean="0"/>
              <a:pPr>
                <a:defRPr/>
              </a:pPr>
              <a:t>17/08/2016</a:t>
            </a:fld>
            <a:endParaRPr lang="es-SV"/>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5560" y="2142699"/>
            <a:ext cx="7772400" cy="2530677"/>
          </a:xfrm>
        </p:spPr>
        <p:txBody>
          <a:bodyPr>
            <a:normAutofit/>
          </a:bodyPr>
          <a:lstStyle/>
          <a:p>
            <a:pPr algn="r" eaLnBrk="1" fontAlgn="auto" hangingPunct="1">
              <a:spcAft>
                <a:spcPts val="0"/>
              </a:spcAft>
              <a:defRPr/>
            </a:pPr>
            <a:r>
              <a:rPr lang="es-SV" sz="3200" b="1" dirty="0" smtClean="0"/>
              <a:t>INVESTIGACIÓN  DE  MERCADOS </a:t>
            </a:r>
            <a:r>
              <a:rPr lang="es-SV" sz="3200" dirty="0" smtClean="0"/>
              <a:t/>
            </a:r>
            <a:br>
              <a:rPr lang="es-SV" sz="3200" dirty="0" smtClean="0"/>
            </a:br>
            <a:r>
              <a:rPr lang="es-SV" sz="3200" dirty="0" smtClean="0"/>
              <a:t>Sección o1</a:t>
            </a:r>
            <a:br>
              <a:rPr lang="es-SV" sz="3200" dirty="0" smtClean="0"/>
            </a:br>
            <a:endParaRPr lang="es-SV" sz="3200" dirty="0"/>
          </a:p>
        </p:txBody>
      </p:sp>
      <p:sp>
        <p:nvSpPr>
          <p:cNvPr id="3" name="2 Rectángulo"/>
          <p:cNvSpPr/>
          <p:nvPr/>
        </p:nvSpPr>
        <p:spPr>
          <a:xfrm>
            <a:off x="3825922" y="4729918"/>
            <a:ext cx="6096000" cy="1384995"/>
          </a:xfrm>
          <a:prstGeom prst="rect">
            <a:avLst/>
          </a:prstGeom>
        </p:spPr>
        <p:txBody>
          <a:bodyPr>
            <a:spAutoFit/>
          </a:bodyPr>
          <a:lstStyle/>
          <a:p>
            <a:pPr algn="r"/>
            <a:r>
              <a:rPr lang="es-SV" sz="2800" b="1" dirty="0" smtClean="0">
                <a:solidFill>
                  <a:schemeClr val="tx2"/>
                </a:solidFill>
              </a:rPr>
              <a:t/>
            </a:r>
            <a:br>
              <a:rPr lang="es-SV" sz="2800" b="1" dirty="0" smtClean="0">
                <a:solidFill>
                  <a:schemeClr val="tx2"/>
                </a:solidFill>
              </a:rPr>
            </a:br>
            <a:r>
              <a:rPr lang="es-SV" sz="2800" b="1" dirty="0" smtClean="0">
                <a:solidFill>
                  <a:schemeClr val="tx2"/>
                </a:solidFill>
              </a:rPr>
              <a:t>Mtro. Vitelio González</a:t>
            </a:r>
          </a:p>
          <a:p>
            <a:pPr algn="r"/>
            <a:r>
              <a:rPr lang="es-SV" sz="2800" b="1" dirty="0" smtClean="0">
                <a:solidFill>
                  <a:schemeClr val="tx2"/>
                </a:solidFill>
              </a:rPr>
              <a:t>Agosto de 2016</a:t>
            </a:r>
            <a:endParaRPr lang="es-ES" sz="2800" b="1"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4 Marcador de pie de página"/>
          <p:cNvSpPr>
            <a:spLocks noGrp="1"/>
          </p:cNvSpPr>
          <p:nvPr>
            <p:ph type="ftr" sz="quarter" idx="11"/>
          </p:nvPr>
        </p:nvSpPr>
        <p:spPr bwMode="auto">
          <a:xfrm>
            <a:off x="4343401" y="6329363"/>
            <a:ext cx="3895725" cy="4572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0"/>
              </a:spcBef>
              <a:buClrTx/>
              <a:buSzTx/>
              <a:buFontTx/>
              <a:buNone/>
            </a:pPr>
            <a:r>
              <a:rPr lang="es-ES_tradnl" altLang="es-SV" sz="1400">
                <a:solidFill>
                  <a:schemeClr val="tx2"/>
                </a:solidFill>
                <a:latin typeface="Arial" panose="020B0604020202020204" pitchFamily="34" charset="0"/>
              </a:rPr>
              <a:t>Proyecto de Investigación, 19 de octubre 2012, Clase 1</a:t>
            </a:r>
            <a:endParaRPr lang="es-ES" altLang="es-SV" sz="1400">
              <a:solidFill>
                <a:schemeClr val="tx2"/>
              </a:solidFill>
              <a:latin typeface="Arial" panose="020B0604020202020204" pitchFamily="34" charset="0"/>
            </a:endParaRPr>
          </a:p>
        </p:txBody>
      </p:sp>
      <p:sp>
        <p:nvSpPr>
          <p:cNvPr id="39939" name="Rectangle 2"/>
          <p:cNvSpPr>
            <a:spLocks noGrp="1" noChangeArrowheads="1"/>
          </p:cNvSpPr>
          <p:nvPr>
            <p:ph type="title" idx="4294967295"/>
          </p:nvPr>
        </p:nvSpPr>
        <p:spPr>
          <a:xfrm>
            <a:off x="1795464" y="385763"/>
            <a:ext cx="8872537" cy="900112"/>
          </a:xfrm>
        </p:spPr>
        <p:txBody>
          <a:bodyPr vert="horz" lIns="91440" tIns="45720" rIns="91440" bIns="45720" rtlCol="0" anchor="t">
            <a:noAutofit/>
          </a:bodyPr>
          <a:lstStyle/>
          <a:p>
            <a:pPr algn="ctr" eaLnBrk="1" hangingPunct="1"/>
            <a:r>
              <a:rPr lang="es-ES" altLang="es-SV" sz="2800" b="1">
                <a:latin typeface="Arial" panose="020B0604020202020204" pitchFamily="34" charset="0"/>
                <a:cs typeface="Arial" panose="020B0604020202020204" pitchFamily="34" charset="0"/>
              </a:rPr>
              <a:t>¿CÓMO SE LEE UN ÁRBOL DE PROBLEMAS?</a:t>
            </a:r>
          </a:p>
        </p:txBody>
      </p:sp>
      <p:sp>
        <p:nvSpPr>
          <p:cNvPr id="39940" name="Rectangle 42"/>
          <p:cNvSpPr>
            <a:spLocks noChangeArrowheads="1"/>
          </p:cNvSpPr>
          <p:nvPr/>
        </p:nvSpPr>
        <p:spPr bwMode="auto">
          <a:xfrm>
            <a:off x="4367214" y="6381750"/>
            <a:ext cx="4105275" cy="476250"/>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eaLnBrk="1" hangingPunct="1">
              <a:spcBef>
                <a:spcPct val="0"/>
              </a:spcBef>
              <a:buClrTx/>
              <a:buSzTx/>
              <a:buFontTx/>
              <a:buNone/>
            </a:pPr>
            <a:endParaRPr lang="es-SV" altLang="es-SV" sz="2100">
              <a:solidFill>
                <a:srgbClr val="FF0000"/>
              </a:solidFill>
              <a:latin typeface="Arial" panose="020B0604020202020204" pitchFamily="34" charset="0"/>
            </a:endParaRPr>
          </a:p>
        </p:txBody>
      </p:sp>
      <p:sp>
        <p:nvSpPr>
          <p:cNvPr id="39941" name="Rectangle 81"/>
          <p:cNvSpPr>
            <a:spLocks noChangeArrowheads="1"/>
          </p:cNvSpPr>
          <p:nvPr/>
        </p:nvSpPr>
        <p:spPr bwMode="auto">
          <a:xfrm>
            <a:off x="9380538" y="5661026"/>
            <a:ext cx="863600" cy="72072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eaLnBrk="1" hangingPunct="1">
              <a:spcBef>
                <a:spcPct val="0"/>
              </a:spcBef>
              <a:buClrTx/>
              <a:buSzTx/>
              <a:buFontTx/>
              <a:buNone/>
            </a:pPr>
            <a:endParaRPr lang="es-SV" altLang="es-SV" sz="2100">
              <a:solidFill>
                <a:srgbClr val="FF0000"/>
              </a:solidFill>
              <a:latin typeface="Arial" panose="020B0604020202020204" pitchFamily="34" charset="0"/>
            </a:endParaRPr>
          </a:p>
        </p:txBody>
      </p:sp>
      <p:grpSp>
        <p:nvGrpSpPr>
          <p:cNvPr id="39942" name="Group 82"/>
          <p:cNvGrpSpPr>
            <a:grpSpLocks/>
          </p:cNvGrpSpPr>
          <p:nvPr/>
        </p:nvGrpSpPr>
        <p:grpSpPr bwMode="auto">
          <a:xfrm>
            <a:off x="1774825" y="1508126"/>
            <a:ext cx="8661400" cy="5089525"/>
            <a:chOff x="151" y="765"/>
            <a:chExt cx="5456" cy="3206"/>
          </a:xfrm>
        </p:grpSpPr>
        <p:sp>
          <p:nvSpPr>
            <p:cNvPr id="39943" name="Rectangle 3"/>
            <p:cNvSpPr>
              <a:spLocks noChangeArrowheads="1"/>
            </p:cNvSpPr>
            <p:nvPr/>
          </p:nvSpPr>
          <p:spPr bwMode="auto">
            <a:xfrm>
              <a:off x="1429" y="2160"/>
              <a:ext cx="2676" cy="499"/>
            </a:xfrm>
            <a:prstGeom prst="rect">
              <a:avLst/>
            </a:prstGeom>
            <a:solidFill>
              <a:srgbClr val="FFCC99"/>
            </a:solidFill>
            <a:ln w="9525">
              <a:solidFill>
                <a:schemeClr val="tx1"/>
              </a:solidFill>
              <a:miter lim="800000"/>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3600">
                  <a:latin typeface="Arial" panose="020B0604020202020204" pitchFamily="34" charset="0"/>
                </a:rPr>
                <a:t>Problema principal</a:t>
              </a:r>
            </a:p>
          </p:txBody>
        </p:sp>
        <p:sp>
          <p:nvSpPr>
            <p:cNvPr id="39944" name="Oval 12"/>
            <p:cNvSpPr>
              <a:spLocks noChangeArrowheads="1"/>
            </p:cNvSpPr>
            <p:nvPr/>
          </p:nvSpPr>
          <p:spPr bwMode="auto">
            <a:xfrm>
              <a:off x="2250" y="1587"/>
              <a:ext cx="949" cy="438"/>
            </a:xfrm>
            <a:prstGeom prst="ellipse">
              <a:avLst/>
            </a:prstGeom>
            <a:solidFill>
              <a:srgbClr val="00FF0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2000">
                  <a:solidFill>
                    <a:srgbClr val="0033CC"/>
                  </a:solidFill>
                  <a:latin typeface="Arial" panose="020B0604020202020204" pitchFamily="34" charset="0"/>
                </a:rPr>
                <a:t>Efectos</a:t>
              </a:r>
            </a:p>
          </p:txBody>
        </p:sp>
        <p:sp>
          <p:nvSpPr>
            <p:cNvPr id="39945" name="Oval 13"/>
            <p:cNvSpPr>
              <a:spLocks noChangeArrowheads="1"/>
            </p:cNvSpPr>
            <p:nvPr/>
          </p:nvSpPr>
          <p:spPr bwMode="auto">
            <a:xfrm>
              <a:off x="810" y="1266"/>
              <a:ext cx="720" cy="219"/>
            </a:xfrm>
            <a:prstGeom prst="ellipse">
              <a:avLst/>
            </a:prstGeom>
            <a:solidFill>
              <a:srgbClr val="00FF0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1800">
                  <a:solidFill>
                    <a:srgbClr val="0033CC"/>
                  </a:solidFill>
                  <a:latin typeface="Arial" panose="020B0604020202020204" pitchFamily="34" charset="0"/>
                </a:rPr>
                <a:t>Efecto</a:t>
              </a:r>
            </a:p>
          </p:txBody>
        </p:sp>
        <p:sp>
          <p:nvSpPr>
            <p:cNvPr id="39946" name="Oval 14"/>
            <p:cNvSpPr>
              <a:spLocks noChangeArrowheads="1"/>
            </p:cNvSpPr>
            <p:nvPr/>
          </p:nvSpPr>
          <p:spPr bwMode="auto">
            <a:xfrm>
              <a:off x="3915" y="1266"/>
              <a:ext cx="720" cy="264"/>
            </a:xfrm>
            <a:prstGeom prst="ellipse">
              <a:avLst/>
            </a:prstGeom>
            <a:solidFill>
              <a:srgbClr val="00FF0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1800">
                  <a:solidFill>
                    <a:srgbClr val="0033CC"/>
                  </a:solidFill>
                  <a:latin typeface="Arial" panose="020B0604020202020204" pitchFamily="34" charset="0"/>
                </a:rPr>
                <a:t>Efecto</a:t>
              </a:r>
            </a:p>
          </p:txBody>
        </p:sp>
        <p:cxnSp>
          <p:nvCxnSpPr>
            <p:cNvPr id="23" name="22 Conector recto"/>
            <p:cNvCxnSpPr>
              <a:stCxn id="39944" idx="6"/>
            </p:cNvCxnSpPr>
            <p:nvPr/>
          </p:nvCxnSpPr>
          <p:spPr>
            <a:xfrm>
              <a:off x="3199" y="1806"/>
              <a:ext cx="1076" cy="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1170" y="1755"/>
              <a:ext cx="1076" cy="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rot="5400000" flipH="1" flipV="1">
              <a:off x="4140" y="1672"/>
              <a:ext cx="2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rot="5400000" flipH="1" flipV="1">
              <a:off x="1036" y="1627"/>
              <a:ext cx="2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28 Conector recto"/>
            <p:cNvCxnSpPr>
              <a:stCxn id="39946" idx="0"/>
            </p:cNvCxnSpPr>
            <p:nvPr/>
          </p:nvCxnSpPr>
          <p:spPr>
            <a:xfrm rot="16200000" flipV="1">
              <a:off x="4204" y="1196"/>
              <a:ext cx="1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3600" y="1125"/>
              <a:ext cx="1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rot="5400000" flipH="1" flipV="1">
              <a:off x="3533" y="1057"/>
              <a:ext cx="13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rot="5400000" flipH="1" flipV="1">
              <a:off x="4972" y="1057"/>
              <a:ext cx="135" cy="1"/>
            </a:xfrm>
            <a:prstGeom prst="line">
              <a:avLst/>
            </a:prstGeom>
          </p:spPr>
          <p:style>
            <a:lnRef idx="1">
              <a:schemeClr val="accent1"/>
            </a:lnRef>
            <a:fillRef idx="0">
              <a:schemeClr val="accent1"/>
            </a:fillRef>
            <a:effectRef idx="0">
              <a:schemeClr val="accent1"/>
            </a:effectRef>
            <a:fontRef idx="minor">
              <a:schemeClr val="tx1"/>
            </a:fontRef>
          </p:style>
        </p:cxnSp>
        <p:sp>
          <p:nvSpPr>
            <p:cNvPr id="39955" name="Oval 14"/>
            <p:cNvSpPr>
              <a:spLocks noChangeArrowheads="1"/>
            </p:cNvSpPr>
            <p:nvPr/>
          </p:nvSpPr>
          <p:spPr bwMode="auto">
            <a:xfrm>
              <a:off x="3240" y="765"/>
              <a:ext cx="720" cy="219"/>
            </a:xfrm>
            <a:prstGeom prst="ellipse">
              <a:avLst/>
            </a:prstGeom>
            <a:solidFill>
              <a:srgbClr val="00FF0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1800">
                  <a:solidFill>
                    <a:srgbClr val="0033CC"/>
                  </a:solidFill>
                  <a:latin typeface="Arial" panose="020B0604020202020204" pitchFamily="34" charset="0"/>
                </a:rPr>
                <a:t>Efecto</a:t>
              </a:r>
            </a:p>
          </p:txBody>
        </p:sp>
        <p:sp>
          <p:nvSpPr>
            <p:cNvPr id="39956" name="Oval 14"/>
            <p:cNvSpPr>
              <a:spLocks noChangeArrowheads="1"/>
            </p:cNvSpPr>
            <p:nvPr/>
          </p:nvSpPr>
          <p:spPr bwMode="auto">
            <a:xfrm>
              <a:off x="4680" y="765"/>
              <a:ext cx="720" cy="219"/>
            </a:xfrm>
            <a:prstGeom prst="ellipse">
              <a:avLst/>
            </a:prstGeom>
            <a:solidFill>
              <a:srgbClr val="00FF0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1800">
                  <a:solidFill>
                    <a:srgbClr val="0033CC"/>
                  </a:solidFill>
                  <a:latin typeface="Arial" panose="020B0604020202020204" pitchFamily="34" charset="0"/>
                </a:rPr>
                <a:t>Efecto</a:t>
              </a:r>
            </a:p>
          </p:txBody>
        </p:sp>
        <p:sp>
          <p:nvSpPr>
            <p:cNvPr id="39957" name="Oval 4"/>
            <p:cNvSpPr>
              <a:spLocks noChangeArrowheads="1"/>
            </p:cNvSpPr>
            <p:nvPr/>
          </p:nvSpPr>
          <p:spPr bwMode="auto">
            <a:xfrm>
              <a:off x="720" y="3032"/>
              <a:ext cx="1052" cy="326"/>
            </a:xfrm>
            <a:prstGeom prst="ellipse">
              <a:avLst/>
            </a:prstGeom>
            <a:solidFill>
              <a:srgbClr val="00B0F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2000">
                  <a:latin typeface="Arial" panose="020B0604020202020204" pitchFamily="34" charset="0"/>
                </a:rPr>
                <a:t>Causa</a:t>
              </a:r>
            </a:p>
          </p:txBody>
        </p:sp>
        <p:sp>
          <p:nvSpPr>
            <p:cNvPr id="39958" name="Oval 6"/>
            <p:cNvSpPr>
              <a:spLocks noChangeArrowheads="1"/>
            </p:cNvSpPr>
            <p:nvPr/>
          </p:nvSpPr>
          <p:spPr bwMode="auto">
            <a:xfrm>
              <a:off x="3645" y="3015"/>
              <a:ext cx="1092" cy="326"/>
            </a:xfrm>
            <a:prstGeom prst="ellipse">
              <a:avLst/>
            </a:prstGeom>
            <a:solidFill>
              <a:srgbClr val="00B0F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2000">
                  <a:latin typeface="Arial" panose="020B0604020202020204" pitchFamily="34" charset="0"/>
                </a:rPr>
                <a:t>Causa</a:t>
              </a:r>
            </a:p>
          </p:txBody>
        </p:sp>
        <p:cxnSp>
          <p:nvCxnSpPr>
            <p:cNvPr id="30" name="29 Conector recto"/>
            <p:cNvCxnSpPr/>
            <p:nvPr/>
          </p:nvCxnSpPr>
          <p:spPr>
            <a:xfrm rot="5400000" flipH="1" flipV="1">
              <a:off x="2678" y="2722"/>
              <a:ext cx="13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a:off x="1215" y="2790"/>
              <a:ext cx="301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rot="5400000" flipH="1" flipV="1">
              <a:off x="1080" y="2932"/>
              <a:ext cx="2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rot="5400000" flipH="1" flipV="1">
              <a:off x="4094" y="2932"/>
              <a:ext cx="270" cy="1"/>
            </a:xfrm>
            <a:prstGeom prst="line">
              <a:avLst/>
            </a:prstGeom>
          </p:spPr>
          <p:style>
            <a:lnRef idx="1">
              <a:schemeClr val="accent1"/>
            </a:lnRef>
            <a:fillRef idx="0">
              <a:schemeClr val="accent1"/>
            </a:fillRef>
            <a:effectRef idx="0">
              <a:schemeClr val="accent1"/>
            </a:effectRef>
            <a:fontRef idx="minor">
              <a:schemeClr val="tx1"/>
            </a:fontRef>
          </p:style>
        </p:cxnSp>
        <p:sp>
          <p:nvSpPr>
            <p:cNvPr id="39963" name="Oval 4"/>
            <p:cNvSpPr>
              <a:spLocks noChangeArrowheads="1"/>
            </p:cNvSpPr>
            <p:nvPr/>
          </p:nvSpPr>
          <p:spPr bwMode="auto">
            <a:xfrm>
              <a:off x="2233" y="3049"/>
              <a:ext cx="1052" cy="326"/>
            </a:xfrm>
            <a:prstGeom prst="ellipse">
              <a:avLst/>
            </a:prstGeom>
            <a:solidFill>
              <a:srgbClr val="00B0F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2000">
                  <a:latin typeface="Arial" panose="020B0604020202020204" pitchFamily="34" charset="0"/>
                </a:rPr>
                <a:t>Causa</a:t>
              </a:r>
            </a:p>
          </p:txBody>
        </p:sp>
        <p:cxnSp>
          <p:nvCxnSpPr>
            <p:cNvPr id="43" name="42 Conector recto"/>
            <p:cNvCxnSpPr/>
            <p:nvPr/>
          </p:nvCxnSpPr>
          <p:spPr>
            <a:xfrm rot="5400000" flipH="1" flipV="1">
              <a:off x="2610" y="2932"/>
              <a:ext cx="270" cy="1"/>
            </a:xfrm>
            <a:prstGeom prst="line">
              <a:avLst/>
            </a:prstGeom>
          </p:spPr>
          <p:style>
            <a:lnRef idx="1">
              <a:schemeClr val="accent1"/>
            </a:lnRef>
            <a:fillRef idx="0">
              <a:schemeClr val="accent1"/>
            </a:fillRef>
            <a:effectRef idx="0">
              <a:schemeClr val="accent1"/>
            </a:effectRef>
            <a:fontRef idx="minor">
              <a:schemeClr val="tx1"/>
            </a:fontRef>
          </p:style>
        </p:cxnSp>
        <p:sp>
          <p:nvSpPr>
            <p:cNvPr id="39965" name="Oval 4"/>
            <p:cNvSpPr>
              <a:spLocks noChangeArrowheads="1"/>
            </p:cNvSpPr>
            <p:nvPr/>
          </p:nvSpPr>
          <p:spPr bwMode="auto">
            <a:xfrm>
              <a:off x="3043" y="3645"/>
              <a:ext cx="1052" cy="326"/>
            </a:xfrm>
            <a:prstGeom prst="ellipse">
              <a:avLst/>
            </a:prstGeom>
            <a:solidFill>
              <a:srgbClr val="00B0F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2000">
                  <a:latin typeface="Arial" panose="020B0604020202020204" pitchFamily="34" charset="0"/>
                </a:rPr>
                <a:t>Causa</a:t>
              </a:r>
            </a:p>
          </p:txBody>
        </p:sp>
        <p:sp>
          <p:nvSpPr>
            <p:cNvPr id="39966" name="Oval 4"/>
            <p:cNvSpPr>
              <a:spLocks noChangeArrowheads="1"/>
            </p:cNvSpPr>
            <p:nvPr/>
          </p:nvSpPr>
          <p:spPr bwMode="auto">
            <a:xfrm>
              <a:off x="1260" y="3645"/>
              <a:ext cx="1052" cy="326"/>
            </a:xfrm>
            <a:prstGeom prst="ellipse">
              <a:avLst/>
            </a:prstGeom>
            <a:solidFill>
              <a:srgbClr val="00B0F0"/>
            </a:solidFill>
            <a:ln w="9525">
              <a:solidFill>
                <a:schemeClr val="tx1"/>
              </a:solidFill>
              <a:round/>
              <a:headEnd/>
              <a:tailEnd/>
            </a:ln>
          </p:spPr>
          <p:txBody>
            <a:bodyPr wrap="none" anchor="ct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ES_tradnl" altLang="es-SV" sz="2000">
                  <a:latin typeface="Arial" panose="020B0604020202020204" pitchFamily="34" charset="0"/>
                </a:rPr>
                <a:t>Causa</a:t>
              </a:r>
            </a:p>
          </p:txBody>
        </p:sp>
        <p:cxnSp>
          <p:nvCxnSpPr>
            <p:cNvPr id="46" name="45 Conector recto"/>
            <p:cNvCxnSpPr/>
            <p:nvPr/>
          </p:nvCxnSpPr>
          <p:spPr>
            <a:xfrm rot="5400000" flipH="1" flipV="1">
              <a:off x="2678" y="3442"/>
              <a:ext cx="13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49 Conector recto"/>
            <p:cNvCxnSpPr/>
            <p:nvPr/>
          </p:nvCxnSpPr>
          <p:spPr>
            <a:xfrm>
              <a:off x="1800" y="3510"/>
              <a:ext cx="18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rot="5400000" flipH="1" flipV="1">
              <a:off x="1733" y="3577"/>
              <a:ext cx="13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rot="5400000" flipH="1" flipV="1">
              <a:off x="3533" y="3577"/>
              <a:ext cx="135" cy="1"/>
            </a:xfrm>
            <a:prstGeom prst="line">
              <a:avLst/>
            </a:prstGeom>
          </p:spPr>
          <p:style>
            <a:lnRef idx="1">
              <a:schemeClr val="accent1"/>
            </a:lnRef>
            <a:fillRef idx="0">
              <a:schemeClr val="accent1"/>
            </a:fillRef>
            <a:effectRef idx="0">
              <a:schemeClr val="accent1"/>
            </a:effectRef>
            <a:fontRef idx="minor">
              <a:schemeClr val="tx1"/>
            </a:fontRef>
          </p:style>
        </p:cxnSp>
        <p:sp>
          <p:nvSpPr>
            <p:cNvPr id="39971" name="AutoShape 21"/>
            <p:cNvSpPr>
              <a:spLocks noChangeArrowheads="1"/>
            </p:cNvSpPr>
            <p:nvPr/>
          </p:nvSpPr>
          <p:spPr bwMode="auto">
            <a:xfrm>
              <a:off x="217" y="1118"/>
              <a:ext cx="101" cy="726"/>
            </a:xfrm>
            <a:prstGeom prst="upArrow">
              <a:avLst>
                <a:gd name="adj1" fmla="val 50000"/>
                <a:gd name="adj2" fmla="val 133446"/>
              </a:avLst>
            </a:prstGeom>
            <a:solidFill>
              <a:srgbClr val="0033CC"/>
            </a:solidFill>
            <a:ln>
              <a:noFill/>
            </a:ln>
            <a:effectLst>
              <a:outerShdw dist="35921" dir="2700000" algn="ctr" rotWithShape="0">
                <a:srgbClr val="808080"/>
              </a:outerShdw>
            </a:effectLst>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sz="2100" b="1">
                  <a:solidFill>
                    <a:srgbClr val="FF0000"/>
                  </a:solidFill>
                  <a:latin typeface="Arial" panose="020B0604020202020204" pitchFamily="34" charset="0"/>
                </a:defRPr>
              </a:lvl1pPr>
              <a:lvl2pPr marL="742950" indent="-285750">
                <a:defRPr sz="2100" b="1">
                  <a:solidFill>
                    <a:srgbClr val="FF0000"/>
                  </a:solidFill>
                  <a:latin typeface="Arial" panose="020B0604020202020204" pitchFamily="34" charset="0"/>
                </a:defRPr>
              </a:lvl2pPr>
              <a:lvl3pPr marL="1143000" indent="-228600">
                <a:defRPr sz="2100" b="1">
                  <a:solidFill>
                    <a:srgbClr val="FF0000"/>
                  </a:solidFill>
                  <a:latin typeface="Arial" panose="020B0604020202020204" pitchFamily="34" charset="0"/>
                </a:defRPr>
              </a:lvl3pPr>
              <a:lvl4pPr marL="1600200" indent="-228600">
                <a:defRPr sz="2100" b="1">
                  <a:solidFill>
                    <a:srgbClr val="FF0000"/>
                  </a:solidFill>
                  <a:latin typeface="Arial" panose="020B0604020202020204" pitchFamily="34" charset="0"/>
                </a:defRPr>
              </a:lvl4pPr>
              <a:lvl5pPr marL="2057400" indent="-228600">
                <a:defRPr sz="2100" b="1">
                  <a:solidFill>
                    <a:srgbClr val="FF0000"/>
                  </a:solidFill>
                  <a:latin typeface="Arial" panose="020B0604020202020204" pitchFamily="34" charset="0"/>
                </a:defRPr>
              </a:lvl5pPr>
              <a:lvl6pPr marL="2514600" indent="-228600" eaLnBrk="0" fontAlgn="base" hangingPunct="0">
                <a:spcBef>
                  <a:spcPct val="0"/>
                </a:spcBef>
                <a:spcAft>
                  <a:spcPct val="0"/>
                </a:spcAft>
                <a:defRPr sz="2100" b="1">
                  <a:solidFill>
                    <a:srgbClr val="FF0000"/>
                  </a:solidFill>
                  <a:latin typeface="Arial" panose="020B0604020202020204" pitchFamily="34" charset="0"/>
                </a:defRPr>
              </a:lvl6pPr>
              <a:lvl7pPr marL="2971800" indent="-228600" eaLnBrk="0" fontAlgn="base" hangingPunct="0">
                <a:spcBef>
                  <a:spcPct val="0"/>
                </a:spcBef>
                <a:spcAft>
                  <a:spcPct val="0"/>
                </a:spcAft>
                <a:defRPr sz="2100" b="1">
                  <a:solidFill>
                    <a:srgbClr val="FF0000"/>
                  </a:solidFill>
                  <a:latin typeface="Arial" panose="020B0604020202020204" pitchFamily="34" charset="0"/>
                </a:defRPr>
              </a:lvl7pPr>
              <a:lvl8pPr marL="3429000" indent="-228600" eaLnBrk="0" fontAlgn="base" hangingPunct="0">
                <a:spcBef>
                  <a:spcPct val="0"/>
                </a:spcBef>
                <a:spcAft>
                  <a:spcPct val="0"/>
                </a:spcAft>
                <a:defRPr sz="2100" b="1">
                  <a:solidFill>
                    <a:srgbClr val="FF0000"/>
                  </a:solidFill>
                  <a:latin typeface="Arial" panose="020B0604020202020204" pitchFamily="34" charset="0"/>
                </a:defRPr>
              </a:lvl8pPr>
              <a:lvl9pPr marL="3886200" indent="-228600" eaLnBrk="0" fontAlgn="base" hangingPunct="0">
                <a:spcBef>
                  <a:spcPct val="0"/>
                </a:spcBef>
                <a:spcAft>
                  <a:spcPct val="0"/>
                </a:spcAft>
                <a:defRPr sz="2100" b="1">
                  <a:solidFill>
                    <a:srgbClr val="FF0000"/>
                  </a:solidFill>
                  <a:latin typeface="Arial" panose="020B0604020202020204" pitchFamily="34" charset="0"/>
                </a:defRPr>
              </a:lvl9pPr>
            </a:lstStyle>
            <a:p>
              <a:pPr eaLnBrk="1" hangingPunct="1">
                <a:lnSpc>
                  <a:spcPct val="90000"/>
                </a:lnSpc>
                <a:spcBef>
                  <a:spcPct val="20000"/>
                </a:spcBef>
                <a:buClr>
                  <a:schemeClr val="accent1"/>
                </a:buClr>
                <a:buSzPct val="65000"/>
                <a:buFont typeface="Wingdings" panose="05000000000000000000" pitchFamily="2" charset="2"/>
                <a:buNone/>
              </a:pPr>
              <a:endParaRPr lang="en-US" altLang="es-SV"/>
            </a:p>
          </p:txBody>
        </p:sp>
        <p:sp>
          <p:nvSpPr>
            <p:cNvPr id="39972" name="Text Box 28" descr="Gotas de agua"/>
            <p:cNvSpPr txBox="1">
              <a:spLocks noChangeArrowheads="1"/>
            </p:cNvSpPr>
            <p:nvPr/>
          </p:nvSpPr>
          <p:spPr bwMode="auto">
            <a:xfrm>
              <a:off x="151" y="900"/>
              <a:ext cx="524" cy="1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SV" altLang="es-SV" sz="1600">
                  <a:solidFill>
                    <a:srgbClr val="FF0000"/>
                  </a:solidFill>
                  <a:latin typeface="Arial Narrow" panose="020B0606020202030204" pitchFamily="34" charset="0"/>
                </a:rPr>
                <a:t>Genera</a:t>
              </a:r>
              <a:endParaRPr lang="es-ES" altLang="es-SV" sz="1600">
                <a:solidFill>
                  <a:srgbClr val="FF0000"/>
                </a:solidFill>
                <a:latin typeface="Arial Narrow" panose="020B0606020202030204" pitchFamily="34" charset="0"/>
              </a:endParaRPr>
            </a:p>
          </p:txBody>
        </p:sp>
        <p:sp>
          <p:nvSpPr>
            <p:cNvPr id="39973" name="AutoShape 29"/>
            <p:cNvSpPr>
              <a:spLocks noChangeArrowheads="1"/>
            </p:cNvSpPr>
            <p:nvPr/>
          </p:nvSpPr>
          <p:spPr bwMode="auto">
            <a:xfrm>
              <a:off x="635" y="1028"/>
              <a:ext cx="91" cy="725"/>
            </a:xfrm>
            <a:prstGeom prst="downArrow">
              <a:avLst>
                <a:gd name="adj1" fmla="val 50000"/>
                <a:gd name="adj2" fmla="val 132821"/>
              </a:avLst>
            </a:prstGeom>
            <a:solidFill>
              <a:srgbClr val="0033CC"/>
            </a:solidFill>
            <a:ln>
              <a:noFill/>
            </a:ln>
            <a:effectLst>
              <a:outerShdw dist="35921" dir="2700000" algn="ctr" rotWithShape="0">
                <a:srgbClr val="808080"/>
              </a:outerShdw>
            </a:effectLst>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sz="2100" b="1">
                  <a:solidFill>
                    <a:srgbClr val="FF0000"/>
                  </a:solidFill>
                  <a:latin typeface="Arial" panose="020B0604020202020204" pitchFamily="34" charset="0"/>
                </a:defRPr>
              </a:lvl1pPr>
              <a:lvl2pPr marL="742950" indent="-285750">
                <a:defRPr sz="2100" b="1">
                  <a:solidFill>
                    <a:srgbClr val="FF0000"/>
                  </a:solidFill>
                  <a:latin typeface="Arial" panose="020B0604020202020204" pitchFamily="34" charset="0"/>
                </a:defRPr>
              </a:lvl2pPr>
              <a:lvl3pPr marL="1143000" indent="-228600">
                <a:defRPr sz="2100" b="1">
                  <a:solidFill>
                    <a:srgbClr val="FF0000"/>
                  </a:solidFill>
                  <a:latin typeface="Arial" panose="020B0604020202020204" pitchFamily="34" charset="0"/>
                </a:defRPr>
              </a:lvl3pPr>
              <a:lvl4pPr marL="1600200" indent="-228600">
                <a:defRPr sz="2100" b="1">
                  <a:solidFill>
                    <a:srgbClr val="FF0000"/>
                  </a:solidFill>
                  <a:latin typeface="Arial" panose="020B0604020202020204" pitchFamily="34" charset="0"/>
                </a:defRPr>
              </a:lvl4pPr>
              <a:lvl5pPr marL="2057400" indent="-228600">
                <a:defRPr sz="2100" b="1">
                  <a:solidFill>
                    <a:srgbClr val="FF0000"/>
                  </a:solidFill>
                  <a:latin typeface="Arial" panose="020B0604020202020204" pitchFamily="34" charset="0"/>
                </a:defRPr>
              </a:lvl5pPr>
              <a:lvl6pPr marL="2514600" indent="-228600" eaLnBrk="0" fontAlgn="base" hangingPunct="0">
                <a:spcBef>
                  <a:spcPct val="0"/>
                </a:spcBef>
                <a:spcAft>
                  <a:spcPct val="0"/>
                </a:spcAft>
                <a:defRPr sz="2100" b="1">
                  <a:solidFill>
                    <a:srgbClr val="FF0000"/>
                  </a:solidFill>
                  <a:latin typeface="Arial" panose="020B0604020202020204" pitchFamily="34" charset="0"/>
                </a:defRPr>
              </a:lvl6pPr>
              <a:lvl7pPr marL="2971800" indent="-228600" eaLnBrk="0" fontAlgn="base" hangingPunct="0">
                <a:spcBef>
                  <a:spcPct val="0"/>
                </a:spcBef>
                <a:spcAft>
                  <a:spcPct val="0"/>
                </a:spcAft>
                <a:defRPr sz="2100" b="1">
                  <a:solidFill>
                    <a:srgbClr val="FF0000"/>
                  </a:solidFill>
                  <a:latin typeface="Arial" panose="020B0604020202020204" pitchFamily="34" charset="0"/>
                </a:defRPr>
              </a:lvl7pPr>
              <a:lvl8pPr marL="3429000" indent="-228600" eaLnBrk="0" fontAlgn="base" hangingPunct="0">
                <a:spcBef>
                  <a:spcPct val="0"/>
                </a:spcBef>
                <a:spcAft>
                  <a:spcPct val="0"/>
                </a:spcAft>
                <a:defRPr sz="2100" b="1">
                  <a:solidFill>
                    <a:srgbClr val="FF0000"/>
                  </a:solidFill>
                  <a:latin typeface="Arial" panose="020B0604020202020204" pitchFamily="34" charset="0"/>
                </a:defRPr>
              </a:lvl8pPr>
              <a:lvl9pPr marL="3886200" indent="-228600" eaLnBrk="0" fontAlgn="base" hangingPunct="0">
                <a:spcBef>
                  <a:spcPct val="0"/>
                </a:spcBef>
                <a:spcAft>
                  <a:spcPct val="0"/>
                </a:spcAft>
                <a:defRPr sz="2100" b="1">
                  <a:solidFill>
                    <a:srgbClr val="FF0000"/>
                  </a:solidFill>
                  <a:latin typeface="Arial" panose="020B0604020202020204" pitchFamily="34" charset="0"/>
                </a:defRPr>
              </a:lvl9pPr>
            </a:lstStyle>
            <a:p>
              <a:pPr eaLnBrk="1" hangingPunct="1">
                <a:lnSpc>
                  <a:spcPct val="90000"/>
                </a:lnSpc>
                <a:spcBef>
                  <a:spcPct val="20000"/>
                </a:spcBef>
                <a:buClr>
                  <a:schemeClr val="accent1"/>
                </a:buClr>
                <a:buSzPct val="65000"/>
                <a:buFont typeface="Wingdings" panose="05000000000000000000" pitchFamily="2" charset="2"/>
                <a:buNone/>
              </a:pPr>
              <a:endParaRPr lang="en-US" altLang="es-SV"/>
            </a:p>
          </p:txBody>
        </p:sp>
        <p:sp>
          <p:nvSpPr>
            <p:cNvPr id="39974" name="Text Box 30" descr="Gotas de agua"/>
            <p:cNvSpPr txBox="1">
              <a:spLocks noChangeArrowheads="1"/>
            </p:cNvSpPr>
            <p:nvPr/>
          </p:nvSpPr>
          <p:spPr bwMode="auto">
            <a:xfrm>
              <a:off x="409" y="1737"/>
              <a:ext cx="635" cy="1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SV" altLang="es-SV" sz="1600">
                  <a:solidFill>
                    <a:srgbClr val="FF0000"/>
                  </a:solidFill>
                  <a:latin typeface="Arial Narrow" panose="020B0606020202030204" pitchFamily="34" charset="0"/>
                </a:rPr>
                <a:t>Debido a</a:t>
              </a:r>
              <a:endParaRPr lang="es-ES" altLang="es-SV" sz="1600">
                <a:solidFill>
                  <a:srgbClr val="FF0000"/>
                </a:solidFill>
                <a:latin typeface="Arial Narrow" panose="020B0606020202030204" pitchFamily="34" charset="0"/>
              </a:endParaRPr>
            </a:p>
          </p:txBody>
        </p:sp>
        <p:sp>
          <p:nvSpPr>
            <p:cNvPr id="39975" name="AutoShape 20"/>
            <p:cNvSpPr>
              <a:spLocks noChangeArrowheads="1"/>
            </p:cNvSpPr>
            <p:nvPr/>
          </p:nvSpPr>
          <p:spPr bwMode="auto">
            <a:xfrm flipH="1">
              <a:off x="4747" y="2988"/>
              <a:ext cx="121" cy="743"/>
            </a:xfrm>
            <a:prstGeom prst="downArrow">
              <a:avLst>
                <a:gd name="adj1" fmla="val 50000"/>
                <a:gd name="adj2" fmla="val 149987"/>
              </a:avLst>
            </a:prstGeom>
            <a:solidFill>
              <a:srgbClr val="FF0000"/>
            </a:solidFill>
            <a:ln>
              <a:noFill/>
            </a:ln>
            <a:effectLst>
              <a:outerShdw dist="35921" dir="2700000" algn="ctr" rotWithShape="0">
                <a:srgbClr val="808080"/>
              </a:outerShdw>
            </a:effectLst>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defRPr sz="2100" b="1">
                  <a:solidFill>
                    <a:srgbClr val="FF0000"/>
                  </a:solidFill>
                  <a:latin typeface="Arial" panose="020B0604020202020204" pitchFamily="34" charset="0"/>
                </a:defRPr>
              </a:lvl1pPr>
              <a:lvl2pPr marL="742950" indent="-285750">
                <a:defRPr sz="2100" b="1">
                  <a:solidFill>
                    <a:srgbClr val="FF0000"/>
                  </a:solidFill>
                  <a:latin typeface="Arial" panose="020B0604020202020204" pitchFamily="34" charset="0"/>
                </a:defRPr>
              </a:lvl2pPr>
              <a:lvl3pPr marL="1143000" indent="-228600">
                <a:defRPr sz="2100" b="1">
                  <a:solidFill>
                    <a:srgbClr val="FF0000"/>
                  </a:solidFill>
                  <a:latin typeface="Arial" panose="020B0604020202020204" pitchFamily="34" charset="0"/>
                </a:defRPr>
              </a:lvl3pPr>
              <a:lvl4pPr marL="1600200" indent="-228600">
                <a:defRPr sz="2100" b="1">
                  <a:solidFill>
                    <a:srgbClr val="FF0000"/>
                  </a:solidFill>
                  <a:latin typeface="Arial" panose="020B0604020202020204" pitchFamily="34" charset="0"/>
                </a:defRPr>
              </a:lvl4pPr>
              <a:lvl5pPr marL="2057400" indent="-228600">
                <a:defRPr sz="2100" b="1">
                  <a:solidFill>
                    <a:srgbClr val="FF0000"/>
                  </a:solidFill>
                  <a:latin typeface="Arial" panose="020B0604020202020204" pitchFamily="34" charset="0"/>
                </a:defRPr>
              </a:lvl5pPr>
              <a:lvl6pPr marL="2514600" indent="-228600" eaLnBrk="0" fontAlgn="base" hangingPunct="0">
                <a:spcBef>
                  <a:spcPct val="0"/>
                </a:spcBef>
                <a:spcAft>
                  <a:spcPct val="0"/>
                </a:spcAft>
                <a:defRPr sz="2100" b="1">
                  <a:solidFill>
                    <a:srgbClr val="FF0000"/>
                  </a:solidFill>
                  <a:latin typeface="Arial" panose="020B0604020202020204" pitchFamily="34" charset="0"/>
                </a:defRPr>
              </a:lvl6pPr>
              <a:lvl7pPr marL="2971800" indent="-228600" eaLnBrk="0" fontAlgn="base" hangingPunct="0">
                <a:spcBef>
                  <a:spcPct val="0"/>
                </a:spcBef>
                <a:spcAft>
                  <a:spcPct val="0"/>
                </a:spcAft>
                <a:defRPr sz="2100" b="1">
                  <a:solidFill>
                    <a:srgbClr val="FF0000"/>
                  </a:solidFill>
                  <a:latin typeface="Arial" panose="020B0604020202020204" pitchFamily="34" charset="0"/>
                </a:defRPr>
              </a:lvl7pPr>
              <a:lvl8pPr marL="3429000" indent="-228600" eaLnBrk="0" fontAlgn="base" hangingPunct="0">
                <a:spcBef>
                  <a:spcPct val="0"/>
                </a:spcBef>
                <a:spcAft>
                  <a:spcPct val="0"/>
                </a:spcAft>
                <a:defRPr sz="2100" b="1">
                  <a:solidFill>
                    <a:srgbClr val="FF0000"/>
                  </a:solidFill>
                  <a:latin typeface="Arial" panose="020B0604020202020204" pitchFamily="34" charset="0"/>
                </a:defRPr>
              </a:lvl8pPr>
              <a:lvl9pPr marL="3886200" indent="-228600" eaLnBrk="0" fontAlgn="base" hangingPunct="0">
                <a:spcBef>
                  <a:spcPct val="0"/>
                </a:spcBef>
                <a:spcAft>
                  <a:spcPct val="0"/>
                </a:spcAft>
                <a:defRPr sz="2100" b="1">
                  <a:solidFill>
                    <a:srgbClr val="FF0000"/>
                  </a:solidFill>
                  <a:latin typeface="Arial" panose="020B0604020202020204" pitchFamily="34" charset="0"/>
                </a:defRPr>
              </a:lvl9pPr>
            </a:lstStyle>
            <a:p>
              <a:pPr eaLnBrk="1" hangingPunct="1">
                <a:lnSpc>
                  <a:spcPct val="90000"/>
                </a:lnSpc>
                <a:spcBef>
                  <a:spcPct val="20000"/>
                </a:spcBef>
                <a:buClr>
                  <a:schemeClr val="accent1"/>
                </a:buClr>
                <a:buSzPct val="65000"/>
                <a:buFont typeface="Wingdings" panose="05000000000000000000" pitchFamily="2" charset="2"/>
                <a:buNone/>
              </a:pPr>
              <a:endParaRPr lang="en-US" altLang="es-SV"/>
            </a:p>
          </p:txBody>
        </p:sp>
        <p:sp>
          <p:nvSpPr>
            <p:cNvPr id="39976" name="Text Box 25" descr="Gotas de agua"/>
            <p:cNvSpPr txBox="1">
              <a:spLocks noChangeArrowheads="1"/>
            </p:cNvSpPr>
            <p:nvPr/>
          </p:nvSpPr>
          <p:spPr bwMode="auto">
            <a:xfrm>
              <a:off x="4515" y="3759"/>
              <a:ext cx="580" cy="1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SV" altLang="es-SV" sz="1600">
                  <a:solidFill>
                    <a:srgbClr val="0033CC"/>
                  </a:solidFill>
                  <a:latin typeface="Arial Narrow" panose="020B0606020202030204" pitchFamily="34" charset="0"/>
                </a:rPr>
                <a:t>¿Porqué?</a:t>
              </a:r>
              <a:endParaRPr lang="es-ES" altLang="es-SV" sz="1600">
                <a:solidFill>
                  <a:srgbClr val="0033CC"/>
                </a:solidFill>
                <a:latin typeface="Arial Narrow" panose="020B0606020202030204" pitchFamily="34" charset="0"/>
              </a:endParaRPr>
            </a:p>
          </p:txBody>
        </p:sp>
        <p:sp>
          <p:nvSpPr>
            <p:cNvPr id="39977" name="Text Box 26" descr="Gotas de agua"/>
            <p:cNvSpPr txBox="1">
              <a:spLocks noChangeArrowheads="1"/>
            </p:cNvSpPr>
            <p:nvPr/>
          </p:nvSpPr>
          <p:spPr bwMode="auto">
            <a:xfrm>
              <a:off x="4962" y="2790"/>
              <a:ext cx="645" cy="1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lnSpc>
                  <a:spcPct val="90000"/>
                </a:lnSpc>
                <a:spcBef>
                  <a:spcPct val="20000"/>
                </a:spcBef>
                <a:buSzPct val="65000"/>
                <a:buFont typeface="Wingdings" panose="05000000000000000000" pitchFamily="2" charset="2"/>
                <a:buNone/>
              </a:pPr>
              <a:r>
                <a:rPr lang="es-SV" altLang="es-SV" sz="1600">
                  <a:solidFill>
                    <a:srgbClr val="0033CC"/>
                  </a:solidFill>
                  <a:latin typeface="Arial Narrow" panose="020B0606020202030204" pitchFamily="34" charset="0"/>
                </a:rPr>
                <a:t>Causa que</a:t>
              </a:r>
            </a:p>
          </p:txBody>
        </p:sp>
        <p:sp>
          <p:nvSpPr>
            <p:cNvPr id="39978" name="AutoShape 27"/>
            <p:cNvSpPr>
              <a:spLocks noChangeArrowheads="1"/>
            </p:cNvSpPr>
            <p:nvPr/>
          </p:nvSpPr>
          <p:spPr bwMode="auto">
            <a:xfrm flipV="1">
              <a:off x="5211" y="3004"/>
              <a:ext cx="125" cy="755"/>
            </a:xfrm>
            <a:prstGeom prst="downArrow">
              <a:avLst>
                <a:gd name="adj1" fmla="val 50000"/>
                <a:gd name="adj2" fmla="val 150357"/>
              </a:avLst>
            </a:prstGeom>
            <a:solidFill>
              <a:srgbClr val="FF0000"/>
            </a:solidFill>
            <a:ln>
              <a:noFill/>
            </a:ln>
            <a:effectLst>
              <a:outerShdw dist="35921" dir="2700000" algn="ctr" rotWithShape="0">
                <a:srgbClr val="808080"/>
              </a:outerShdw>
            </a:effectLst>
            <a:extLst>
              <a:ext uri="{91240B29-F687-4F45-9708-019B960494DF}">
                <a14:hiddenLine xmlns="" xmlns:a14="http://schemas.microsoft.com/office/drawing/2010/main" w="9525">
                  <a:solidFill>
                    <a:srgbClr val="000000"/>
                  </a:solidFill>
                  <a:miter lim="800000"/>
                  <a:headEnd/>
                  <a:tailEnd/>
                </a14:hiddenLine>
              </a:ext>
            </a:extLst>
          </p:spPr>
          <p:txBody>
            <a:bodyPr rot="10800000" wrap="none" anchor="ctr"/>
            <a:lstStyle>
              <a:lvl1pPr>
                <a:defRPr sz="2100" b="1">
                  <a:solidFill>
                    <a:srgbClr val="FF0000"/>
                  </a:solidFill>
                  <a:latin typeface="Arial" panose="020B0604020202020204" pitchFamily="34" charset="0"/>
                </a:defRPr>
              </a:lvl1pPr>
              <a:lvl2pPr marL="742950" indent="-285750">
                <a:defRPr sz="2100" b="1">
                  <a:solidFill>
                    <a:srgbClr val="FF0000"/>
                  </a:solidFill>
                  <a:latin typeface="Arial" panose="020B0604020202020204" pitchFamily="34" charset="0"/>
                </a:defRPr>
              </a:lvl2pPr>
              <a:lvl3pPr marL="1143000" indent="-228600">
                <a:defRPr sz="2100" b="1">
                  <a:solidFill>
                    <a:srgbClr val="FF0000"/>
                  </a:solidFill>
                  <a:latin typeface="Arial" panose="020B0604020202020204" pitchFamily="34" charset="0"/>
                </a:defRPr>
              </a:lvl3pPr>
              <a:lvl4pPr marL="1600200" indent="-228600">
                <a:defRPr sz="2100" b="1">
                  <a:solidFill>
                    <a:srgbClr val="FF0000"/>
                  </a:solidFill>
                  <a:latin typeface="Arial" panose="020B0604020202020204" pitchFamily="34" charset="0"/>
                </a:defRPr>
              </a:lvl4pPr>
              <a:lvl5pPr marL="2057400" indent="-228600">
                <a:defRPr sz="2100" b="1">
                  <a:solidFill>
                    <a:srgbClr val="FF0000"/>
                  </a:solidFill>
                  <a:latin typeface="Arial" panose="020B0604020202020204" pitchFamily="34" charset="0"/>
                </a:defRPr>
              </a:lvl5pPr>
              <a:lvl6pPr marL="2514600" indent="-228600" eaLnBrk="0" fontAlgn="base" hangingPunct="0">
                <a:spcBef>
                  <a:spcPct val="0"/>
                </a:spcBef>
                <a:spcAft>
                  <a:spcPct val="0"/>
                </a:spcAft>
                <a:defRPr sz="2100" b="1">
                  <a:solidFill>
                    <a:srgbClr val="FF0000"/>
                  </a:solidFill>
                  <a:latin typeface="Arial" panose="020B0604020202020204" pitchFamily="34" charset="0"/>
                </a:defRPr>
              </a:lvl6pPr>
              <a:lvl7pPr marL="2971800" indent="-228600" eaLnBrk="0" fontAlgn="base" hangingPunct="0">
                <a:spcBef>
                  <a:spcPct val="0"/>
                </a:spcBef>
                <a:spcAft>
                  <a:spcPct val="0"/>
                </a:spcAft>
                <a:defRPr sz="2100" b="1">
                  <a:solidFill>
                    <a:srgbClr val="FF0000"/>
                  </a:solidFill>
                  <a:latin typeface="Arial" panose="020B0604020202020204" pitchFamily="34" charset="0"/>
                </a:defRPr>
              </a:lvl7pPr>
              <a:lvl8pPr marL="3429000" indent="-228600" eaLnBrk="0" fontAlgn="base" hangingPunct="0">
                <a:spcBef>
                  <a:spcPct val="0"/>
                </a:spcBef>
                <a:spcAft>
                  <a:spcPct val="0"/>
                </a:spcAft>
                <a:defRPr sz="2100" b="1">
                  <a:solidFill>
                    <a:srgbClr val="FF0000"/>
                  </a:solidFill>
                  <a:latin typeface="Arial" panose="020B0604020202020204" pitchFamily="34" charset="0"/>
                </a:defRPr>
              </a:lvl8pPr>
              <a:lvl9pPr marL="3886200" indent="-228600" eaLnBrk="0" fontAlgn="base" hangingPunct="0">
                <a:spcBef>
                  <a:spcPct val="0"/>
                </a:spcBef>
                <a:spcAft>
                  <a:spcPct val="0"/>
                </a:spcAft>
                <a:defRPr sz="2100" b="1">
                  <a:solidFill>
                    <a:srgbClr val="FF0000"/>
                  </a:solidFill>
                  <a:latin typeface="Arial" panose="020B0604020202020204" pitchFamily="34" charset="0"/>
                </a:defRPr>
              </a:lvl9pPr>
            </a:lstStyle>
            <a:p>
              <a:pPr eaLnBrk="1" hangingPunct="1">
                <a:lnSpc>
                  <a:spcPct val="90000"/>
                </a:lnSpc>
                <a:spcBef>
                  <a:spcPct val="20000"/>
                </a:spcBef>
                <a:buClr>
                  <a:schemeClr val="accent1"/>
                </a:buClr>
                <a:buSzPct val="65000"/>
                <a:buFont typeface="Wingdings" panose="05000000000000000000" pitchFamily="2" charset="2"/>
                <a:buNone/>
              </a:pPr>
              <a:endParaRPr lang="en-US" altLang="es-SV"/>
            </a:p>
          </p:txBody>
        </p:sp>
        <p:cxnSp>
          <p:nvCxnSpPr>
            <p:cNvPr id="63" name="62 Conector recto"/>
            <p:cNvCxnSpPr/>
            <p:nvPr/>
          </p:nvCxnSpPr>
          <p:spPr>
            <a:xfrm rot="5400000" flipH="1" flipV="1">
              <a:off x="2678" y="2092"/>
              <a:ext cx="135" cy="1"/>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2279951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 xmlns:p14="http://schemas.microsoft.com/office/powerpoint/2010/main" val="776535783"/>
              </p:ext>
            </p:extLst>
          </p:nvPr>
        </p:nvGraphicFramePr>
        <p:xfrm>
          <a:off x="838201" y="500062"/>
          <a:ext cx="5357647" cy="1092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p:cNvSpPr>
            <a:spLocks noGrp="1"/>
          </p:cNvSpPr>
          <p:nvPr>
            <p:ph idx="1"/>
          </p:nvPr>
        </p:nvSpPr>
        <p:spPr>
          <a:xfrm>
            <a:off x="609600" y="1907628"/>
            <a:ext cx="10160000" cy="4493172"/>
          </a:xfrm>
        </p:spPr>
        <p:txBody>
          <a:bodyPr>
            <a:noAutofit/>
          </a:bodyPr>
          <a:lstStyle/>
          <a:p>
            <a:pPr eaLnBrk="1" fontAlgn="auto" hangingPunct="1">
              <a:spcAft>
                <a:spcPts val="0"/>
              </a:spcAft>
              <a:buFont typeface="Arial" pitchFamily="34" charset="0"/>
              <a:buChar char="•"/>
              <a:defRPr/>
            </a:pPr>
            <a:r>
              <a:rPr lang="es-SV" sz="2400" dirty="0" smtClean="0"/>
              <a:t>Hay dos elementos fundamentales a la hora de plantear un problema.</a:t>
            </a:r>
          </a:p>
          <a:p>
            <a:pPr marL="914400" lvl="1" indent="-457200" eaLnBrk="1" fontAlgn="auto" hangingPunct="1">
              <a:spcAft>
                <a:spcPts val="0"/>
              </a:spcAft>
              <a:buFont typeface="+mj-lt"/>
              <a:buAutoNum type="arabicPeriod"/>
              <a:defRPr/>
            </a:pPr>
            <a:r>
              <a:rPr lang="es-SV" sz="2400" b="1" dirty="0" smtClean="0"/>
              <a:t>El primero es el Objetivo de la Investigación</a:t>
            </a:r>
            <a:r>
              <a:rPr lang="es-SV" sz="2400" dirty="0" smtClean="0"/>
              <a:t>, idealmente debe ser una breve descripción, incluso una sola frase, sobre el propósito que obedece la IME. Este sirve como eje central  para lo que viene a continuación.</a:t>
            </a:r>
          </a:p>
          <a:p>
            <a:pPr marL="457200" lvl="1" indent="0" eaLnBrk="1" fontAlgn="auto" hangingPunct="1">
              <a:spcAft>
                <a:spcPts val="0"/>
              </a:spcAft>
              <a:buFont typeface="Arial" pitchFamily="34" charset="0"/>
              <a:buNone/>
              <a:defRPr/>
            </a:pPr>
            <a:endParaRPr lang="es-SV" sz="2400" dirty="0" smtClean="0"/>
          </a:p>
          <a:p>
            <a:pPr marL="914400" lvl="1" indent="-457200" eaLnBrk="1" fontAlgn="auto" hangingPunct="1">
              <a:spcAft>
                <a:spcPts val="0"/>
              </a:spcAft>
              <a:buFont typeface="+mj-lt"/>
              <a:buAutoNum type="arabicPeriod" startAt="2"/>
              <a:defRPr/>
            </a:pPr>
            <a:r>
              <a:rPr lang="es-SV" sz="2400" b="1" dirty="0" smtClean="0"/>
              <a:t>El segundo ,es un conjunto de preguntas a investigar</a:t>
            </a:r>
            <a:r>
              <a:rPr lang="es-SV" sz="2400" dirty="0" smtClean="0"/>
              <a:t>, consecuencia inmediata del objetivo planteado en la investigación y que se deben resolver con la misma</a:t>
            </a:r>
          </a:p>
          <a:p>
            <a:pPr marL="914400" lvl="1" indent="-457200" eaLnBrk="1" fontAlgn="auto" hangingPunct="1">
              <a:spcAft>
                <a:spcPts val="0"/>
              </a:spcAft>
              <a:buFont typeface="+mj-lt"/>
              <a:buAutoNum type="arabicPeriod" startAt="2"/>
              <a:defRPr/>
            </a:pPr>
            <a:endParaRPr lang="es-SV" sz="2400" dirty="0"/>
          </a:p>
          <a:p>
            <a:pPr marL="457200" lvl="1" indent="0" eaLnBrk="1" fontAlgn="auto" hangingPunct="1">
              <a:spcAft>
                <a:spcPts val="0"/>
              </a:spcAft>
              <a:buFont typeface="Arial" pitchFamily="34" charset="0"/>
              <a:buNone/>
              <a:defRPr/>
            </a:pPr>
            <a:r>
              <a:rPr lang="es-SV" sz="2400" dirty="0" smtClean="0"/>
              <a:t>Los objetivos y las dudas de toda investigación evoluciona a partir de un proceso de mutuas concesiones entre el investigador y el cliente, este ultimo es quien debe tomar la decisión</a:t>
            </a:r>
            <a:endParaRPr lang="es-SV" sz="2400" dirty="0"/>
          </a:p>
        </p:txBody>
      </p:sp>
      <p:graphicFrame>
        <p:nvGraphicFramePr>
          <p:cNvPr id="5" name="Marcador de contenido 3"/>
          <p:cNvGraphicFramePr>
            <a:graphicFrameLocks/>
          </p:cNvGraphicFramePr>
          <p:nvPr>
            <p:extLst>
              <p:ext uri="{D42A27DB-BD31-4B8C-83A1-F6EECF244321}">
                <p14:modId xmlns="" xmlns:p14="http://schemas.microsoft.com/office/powerpoint/2010/main" val="1076735200"/>
              </p:ext>
            </p:extLst>
          </p:nvPr>
        </p:nvGraphicFramePr>
        <p:xfrm>
          <a:off x="630602" y="640767"/>
          <a:ext cx="6069743" cy="12009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nvPr>
        </p:nvGraphicFramePr>
        <p:xfrm>
          <a:off x="838201" y="500062"/>
          <a:ext cx="5357647" cy="1092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p:cNvSpPr>
            <a:spLocks noGrp="1"/>
          </p:cNvSpPr>
          <p:nvPr>
            <p:ph idx="1"/>
          </p:nvPr>
        </p:nvSpPr>
        <p:spPr>
          <a:xfrm>
            <a:off x="609600" y="1907628"/>
            <a:ext cx="10160000" cy="4493172"/>
          </a:xfrm>
        </p:spPr>
        <p:txBody>
          <a:bodyPr>
            <a:noAutofit/>
          </a:bodyPr>
          <a:lstStyle/>
          <a:p>
            <a:pPr eaLnBrk="1" fontAlgn="auto" hangingPunct="1">
              <a:spcAft>
                <a:spcPts val="0"/>
              </a:spcAft>
              <a:buFont typeface="Arial" pitchFamily="34" charset="0"/>
              <a:buChar char="•"/>
              <a:defRPr/>
            </a:pPr>
            <a:r>
              <a:rPr lang="es-SV" sz="2400" dirty="0" smtClean="0"/>
              <a:t>Hay dos tipos de objetivos.</a:t>
            </a:r>
          </a:p>
          <a:p>
            <a:pPr marL="914400" lvl="1" indent="-457200">
              <a:buFont typeface="+mj-lt"/>
              <a:buAutoNum type="arabicPeriod"/>
              <a:defRPr/>
            </a:pPr>
            <a:r>
              <a:rPr lang="es-SV" sz="2400" b="1" dirty="0" smtClean="0"/>
              <a:t>Objetivo </a:t>
            </a:r>
            <a:r>
              <a:rPr lang="es-SV" sz="2400" b="1" dirty="0"/>
              <a:t>general</a:t>
            </a:r>
            <a:r>
              <a:rPr lang="es-SV" sz="2400" dirty="0"/>
              <a:t>: Propósito general que tiene la investigación, debe reflejar la esencia del planteamiento del problema y la idea expresada en el título del proyecto.</a:t>
            </a:r>
          </a:p>
          <a:p>
            <a:pPr marL="457200" lvl="1" indent="0" eaLnBrk="1" fontAlgn="auto" hangingPunct="1">
              <a:spcAft>
                <a:spcPts val="0"/>
              </a:spcAft>
              <a:buFont typeface="Arial" pitchFamily="34" charset="0"/>
              <a:buNone/>
              <a:defRPr/>
            </a:pPr>
            <a:endParaRPr lang="es-SV" sz="2400" dirty="0" smtClean="0"/>
          </a:p>
          <a:p>
            <a:pPr marL="914400" lvl="1" indent="-457200">
              <a:buFont typeface="+mj-lt"/>
              <a:buAutoNum type="arabicPeriod" startAt="2"/>
              <a:defRPr/>
            </a:pPr>
            <a:r>
              <a:rPr lang="es-SV" sz="2400" b="1" dirty="0"/>
              <a:t>Objetivos específicos: </a:t>
            </a:r>
            <a:r>
              <a:rPr lang="es-SV" sz="2400" dirty="0"/>
              <a:t>orientados al logro del objetivo general, cada objetivo específico está diseñado para lograr un aspecto del objetivo general, y todos en su conjunto, la totalidad de éste.</a:t>
            </a:r>
          </a:p>
          <a:p>
            <a:pPr marL="457200" lvl="1" indent="0" eaLnBrk="1" fontAlgn="auto" hangingPunct="1">
              <a:spcAft>
                <a:spcPts val="0"/>
              </a:spcAft>
              <a:buNone/>
              <a:defRPr/>
            </a:pPr>
            <a:endParaRPr lang="es-SV" sz="2400" dirty="0"/>
          </a:p>
        </p:txBody>
      </p:sp>
      <p:graphicFrame>
        <p:nvGraphicFramePr>
          <p:cNvPr id="5" name="Marcador de contenido 3"/>
          <p:cNvGraphicFramePr>
            <a:graphicFrameLocks/>
          </p:cNvGraphicFramePr>
          <p:nvPr>
            <p:extLst>
              <p:ext uri="{D42A27DB-BD31-4B8C-83A1-F6EECF244321}">
                <p14:modId xmlns="" xmlns:p14="http://schemas.microsoft.com/office/powerpoint/2010/main" val="1520458713"/>
              </p:ext>
            </p:extLst>
          </p:nvPr>
        </p:nvGraphicFramePr>
        <p:xfrm>
          <a:off x="630602" y="640767"/>
          <a:ext cx="6069743" cy="12009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 xmlns:p14="http://schemas.microsoft.com/office/powerpoint/2010/main" val="1413009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nvPr>
        </p:nvGraphicFramePr>
        <p:xfrm>
          <a:off x="838201" y="500062"/>
          <a:ext cx="5357647" cy="1092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p:cNvSpPr>
            <a:spLocks noGrp="1"/>
          </p:cNvSpPr>
          <p:nvPr>
            <p:ph idx="1"/>
          </p:nvPr>
        </p:nvSpPr>
        <p:spPr>
          <a:xfrm>
            <a:off x="609600" y="1907628"/>
            <a:ext cx="10160000" cy="4493172"/>
          </a:xfrm>
        </p:spPr>
        <p:txBody>
          <a:bodyPr>
            <a:noAutofit/>
          </a:bodyPr>
          <a:lstStyle/>
          <a:p>
            <a:pPr marL="0" indent="0" algn="just">
              <a:buNone/>
            </a:pPr>
            <a:r>
              <a:rPr lang="es-MX" altLang="es-SV" sz="2800" dirty="0" smtClean="0">
                <a:latin typeface="Arial" panose="020B0604020202020204" pitchFamily="34" charset="0"/>
                <a:cs typeface="Arial" panose="020B0604020202020204" pitchFamily="34" charset="0"/>
              </a:rPr>
              <a:t>Pueden </a:t>
            </a:r>
            <a:r>
              <a:rPr lang="es-MX" altLang="es-SV" sz="2800" dirty="0">
                <a:latin typeface="Arial" panose="020B0604020202020204" pitchFamily="34" charset="0"/>
                <a:cs typeface="Arial" panose="020B0604020202020204" pitchFamily="34" charset="0"/>
              </a:rPr>
              <a:t>plantearse mediante el infinitivo de verbos que señalen la acción que se ejecuta frente a los resultados que la actividad investigativa produce.</a:t>
            </a:r>
          </a:p>
          <a:p>
            <a:pPr marL="265113" indent="-265113" algn="just">
              <a:buFont typeface="Wingdings 2" panose="05020102010507070707" pitchFamily="18" charset="2"/>
              <a:buChar char=""/>
            </a:pPr>
            <a:endParaRPr lang="es-MX" altLang="es-SV" sz="2800" dirty="0">
              <a:latin typeface="Arial" panose="020B0604020202020204" pitchFamily="34" charset="0"/>
              <a:cs typeface="Arial" panose="020B0604020202020204" pitchFamily="34" charset="0"/>
            </a:endParaRPr>
          </a:p>
          <a:p>
            <a:pPr marL="0" indent="0" algn="just">
              <a:buNone/>
            </a:pPr>
            <a:r>
              <a:rPr lang="es-MX" altLang="es-SV" sz="2800" dirty="0">
                <a:latin typeface="Arial" panose="020B0604020202020204" pitchFamily="34" charset="0"/>
                <a:cs typeface="Arial" panose="020B0604020202020204" pitchFamily="34" charset="0"/>
              </a:rPr>
              <a:t>No se puede hablar de un número determinado de objetivos, depende del alcance y propósitos del estudio y del criterio del investigador</a:t>
            </a:r>
            <a:endParaRPr lang="es-ES" altLang="es-SV" sz="2800" dirty="0">
              <a:latin typeface="Arial" panose="020B0604020202020204" pitchFamily="34" charset="0"/>
              <a:cs typeface="Arial" panose="020B0604020202020204" pitchFamily="34" charset="0"/>
            </a:endParaRPr>
          </a:p>
          <a:p>
            <a:pPr marL="457200" lvl="1" indent="0" eaLnBrk="1" fontAlgn="auto" hangingPunct="1">
              <a:spcAft>
                <a:spcPts val="0"/>
              </a:spcAft>
              <a:buNone/>
              <a:defRPr/>
            </a:pPr>
            <a:endParaRPr lang="es-SV" sz="2400" dirty="0"/>
          </a:p>
        </p:txBody>
      </p:sp>
      <p:graphicFrame>
        <p:nvGraphicFramePr>
          <p:cNvPr id="5" name="Marcador de contenido 3"/>
          <p:cNvGraphicFramePr>
            <a:graphicFrameLocks/>
          </p:cNvGraphicFramePr>
          <p:nvPr>
            <p:extLst>
              <p:ext uri="{D42A27DB-BD31-4B8C-83A1-F6EECF244321}">
                <p14:modId xmlns="" xmlns:p14="http://schemas.microsoft.com/office/powerpoint/2010/main" val="3924103196"/>
              </p:ext>
            </p:extLst>
          </p:nvPr>
        </p:nvGraphicFramePr>
        <p:xfrm>
          <a:off x="630602" y="640767"/>
          <a:ext cx="6069743" cy="12009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 xmlns:p14="http://schemas.microsoft.com/office/powerpoint/2010/main" val="1586460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nvPr>
        </p:nvGraphicFramePr>
        <p:xfrm>
          <a:off x="838201" y="500062"/>
          <a:ext cx="5357647" cy="1092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p:cNvSpPr>
            <a:spLocks noGrp="1"/>
          </p:cNvSpPr>
          <p:nvPr>
            <p:ph idx="1"/>
          </p:nvPr>
        </p:nvSpPr>
        <p:spPr>
          <a:xfrm>
            <a:off x="609599" y="1907628"/>
            <a:ext cx="10574215" cy="4493172"/>
          </a:xfrm>
        </p:spPr>
        <p:txBody>
          <a:bodyPr>
            <a:noAutofit/>
          </a:bodyPr>
          <a:lstStyle/>
          <a:p>
            <a:pPr marL="0" indent="0" algn="just">
              <a:buNone/>
            </a:pPr>
            <a:r>
              <a:rPr lang="es-SV" altLang="es-SV" sz="2800" dirty="0" smtClean="0">
                <a:latin typeface="Arial" panose="020B0604020202020204" pitchFamily="34" charset="0"/>
                <a:cs typeface="Arial" panose="020B0604020202020204" pitchFamily="34" charset="0"/>
              </a:rPr>
              <a:t>Los verbos pueden ser:</a:t>
            </a:r>
          </a:p>
          <a:p>
            <a:pPr marL="0" indent="0" algn="just">
              <a:buNone/>
            </a:pPr>
            <a:endParaRPr lang="es-SV" altLang="es-SV" sz="2800" dirty="0">
              <a:latin typeface="Arial" panose="020B0604020202020204" pitchFamily="34" charset="0"/>
              <a:cs typeface="Arial" panose="020B0604020202020204" pitchFamily="34" charset="0"/>
            </a:endParaRPr>
          </a:p>
          <a:p>
            <a:pPr>
              <a:buSzPct val="75000"/>
              <a:buFont typeface="Courier New" panose="02070309020205020404" pitchFamily="49" charset="0"/>
              <a:buChar char="o"/>
            </a:pPr>
            <a:r>
              <a:rPr lang="es-SV" altLang="es-SV" sz="2800" dirty="0" smtClean="0">
                <a:cs typeface="Arial" panose="020B0604020202020204" pitchFamily="34" charset="0"/>
              </a:rPr>
              <a:t>Determinar, Identificar, Evaluar, Describir, Formular, Verificar, Diseñar, Elaborar, Analizar, Proponer, Definir, Conocer, Estudiar, Plantear, Corroborar.</a:t>
            </a:r>
            <a:endParaRPr lang="es-ES" altLang="es-SV" sz="2800" dirty="0">
              <a:cs typeface="Arial" panose="020B0604020202020204" pitchFamily="34" charset="0"/>
            </a:endParaRPr>
          </a:p>
          <a:p>
            <a:pPr>
              <a:buSzPct val="75000"/>
              <a:buFont typeface="Courier New" panose="02070309020205020404" pitchFamily="49" charset="0"/>
              <a:buChar char="o"/>
            </a:pPr>
            <a:endParaRPr lang="es-ES" altLang="es-SV" sz="2800" dirty="0">
              <a:cs typeface="Arial" panose="020B0604020202020204" pitchFamily="34" charset="0"/>
            </a:endParaRPr>
          </a:p>
          <a:p>
            <a:pPr marL="0" indent="0" algn="just">
              <a:buNone/>
            </a:pPr>
            <a:endParaRPr lang="es-SV" altLang="es-SV" sz="2800" dirty="0" smtClean="0">
              <a:latin typeface="Arial" panose="020B0604020202020204" pitchFamily="34" charset="0"/>
              <a:cs typeface="Arial" panose="020B0604020202020204" pitchFamily="34" charset="0"/>
            </a:endParaRPr>
          </a:p>
          <a:p>
            <a:pPr marL="0" indent="0" algn="just">
              <a:buNone/>
            </a:pPr>
            <a:endParaRPr lang="es-ES" altLang="es-SV" sz="2800" dirty="0">
              <a:latin typeface="Arial" panose="020B0604020202020204" pitchFamily="34" charset="0"/>
              <a:cs typeface="Arial" panose="020B0604020202020204" pitchFamily="34" charset="0"/>
            </a:endParaRPr>
          </a:p>
          <a:p>
            <a:pPr marL="457200" lvl="1" indent="0" eaLnBrk="1" fontAlgn="auto" hangingPunct="1">
              <a:spcAft>
                <a:spcPts val="0"/>
              </a:spcAft>
              <a:buNone/>
              <a:defRPr/>
            </a:pPr>
            <a:endParaRPr lang="es-SV" sz="2400" dirty="0"/>
          </a:p>
        </p:txBody>
      </p:sp>
      <p:graphicFrame>
        <p:nvGraphicFramePr>
          <p:cNvPr id="5" name="Marcador de contenido 3"/>
          <p:cNvGraphicFramePr>
            <a:graphicFrameLocks/>
          </p:cNvGraphicFramePr>
          <p:nvPr>
            <p:extLst>
              <p:ext uri="{D42A27DB-BD31-4B8C-83A1-F6EECF244321}">
                <p14:modId xmlns="" xmlns:p14="http://schemas.microsoft.com/office/powerpoint/2010/main" val="318714576"/>
              </p:ext>
            </p:extLst>
          </p:nvPr>
        </p:nvGraphicFramePr>
        <p:xfrm>
          <a:off x="630602" y="640767"/>
          <a:ext cx="8466505" cy="12009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 xmlns:p14="http://schemas.microsoft.com/office/powerpoint/2010/main" val="3219940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8359" y="2191407"/>
            <a:ext cx="9963160" cy="4541902"/>
          </a:xfrm>
        </p:spPr>
        <p:txBody>
          <a:bodyPr>
            <a:normAutofit/>
          </a:bodyPr>
          <a:lstStyle/>
          <a:p>
            <a:pPr eaLnBrk="1" fontAlgn="auto" hangingPunct="1">
              <a:spcAft>
                <a:spcPts val="0"/>
              </a:spcAft>
              <a:buFont typeface="Arial" pitchFamily="34" charset="0"/>
              <a:buChar char="•"/>
              <a:defRPr/>
            </a:pPr>
            <a:r>
              <a:rPr lang="es-SV" sz="2800" dirty="0" smtClean="0"/>
              <a:t>Investigador y Cliente</a:t>
            </a:r>
          </a:p>
          <a:p>
            <a:pPr eaLnBrk="1" fontAlgn="auto" hangingPunct="1">
              <a:spcAft>
                <a:spcPts val="0"/>
              </a:spcAft>
              <a:buFont typeface="Arial" pitchFamily="34" charset="0"/>
              <a:buChar char="•"/>
              <a:defRPr/>
            </a:pPr>
            <a:r>
              <a:rPr lang="es-SV" sz="2800" dirty="0" smtClean="0"/>
              <a:t>La comunicación entre ambos es clave.</a:t>
            </a:r>
          </a:p>
          <a:p>
            <a:pPr eaLnBrk="1" fontAlgn="auto" hangingPunct="1">
              <a:spcAft>
                <a:spcPts val="0"/>
              </a:spcAft>
              <a:buFont typeface="Arial" pitchFamily="34" charset="0"/>
              <a:buChar char="•"/>
              <a:defRPr/>
            </a:pPr>
            <a:r>
              <a:rPr lang="es-SV" sz="2800" dirty="0" smtClean="0"/>
              <a:t>Sin embargo el Investigador no puede confiar sólo en la información que le facilite el cliente. ¿Por qué?</a:t>
            </a:r>
            <a:endParaRPr lang="es-SV" sz="2800" dirty="0"/>
          </a:p>
          <a:p>
            <a:pPr eaLnBrk="1" fontAlgn="auto" hangingPunct="1">
              <a:spcAft>
                <a:spcPts val="0"/>
              </a:spcAft>
              <a:buFont typeface="Arial" pitchFamily="34" charset="0"/>
              <a:buChar char="•"/>
              <a:defRPr/>
            </a:pPr>
            <a:r>
              <a:rPr lang="es-SV" sz="2800" dirty="0" smtClean="0"/>
              <a:t>El investigador del MKT, es lo mismo que el  MÉDICO, si el cliente no ayuda, el diagnóstico es erróneo, por lo que este punto es CRUCIAL en toda investigación.</a:t>
            </a:r>
          </a:p>
          <a:p>
            <a:pPr eaLnBrk="1" fontAlgn="auto" hangingPunct="1">
              <a:spcAft>
                <a:spcPts val="0"/>
              </a:spcAft>
              <a:buFont typeface="Arial" pitchFamily="34" charset="0"/>
              <a:buChar char="•"/>
              <a:defRPr/>
            </a:pPr>
            <a:r>
              <a:rPr lang="es-SV" sz="2800" dirty="0" smtClean="0"/>
              <a:t>Esto se complica más, si el cliente suele controlar el presupuesto dedicado a la INVESTIGACIÓN.</a:t>
            </a:r>
          </a:p>
        </p:txBody>
      </p:sp>
      <p:graphicFrame>
        <p:nvGraphicFramePr>
          <p:cNvPr id="7" name="Marcador de contenido 3"/>
          <p:cNvGraphicFramePr>
            <a:graphicFrameLocks/>
          </p:cNvGraphicFramePr>
          <p:nvPr>
            <p:extLst>
              <p:ext uri="{D42A27DB-BD31-4B8C-83A1-F6EECF244321}">
                <p14:modId xmlns="" xmlns:p14="http://schemas.microsoft.com/office/powerpoint/2010/main" val="1076735200"/>
              </p:ext>
            </p:extLst>
          </p:nvPr>
        </p:nvGraphicFramePr>
        <p:xfrm>
          <a:off x="630602" y="640767"/>
          <a:ext cx="6069743" cy="1200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1825625"/>
            <a:ext cx="11222182" cy="4791306"/>
          </a:xfrm>
        </p:spPr>
        <p:txBody>
          <a:bodyPr>
            <a:noAutofit/>
          </a:bodyPr>
          <a:lstStyle/>
          <a:p>
            <a:pPr eaLnBrk="1" fontAlgn="auto" hangingPunct="1">
              <a:spcAft>
                <a:spcPts val="0"/>
              </a:spcAft>
              <a:buFont typeface="Arial" pitchFamily="34" charset="0"/>
              <a:buChar char="•"/>
              <a:defRPr/>
            </a:pPr>
            <a:r>
              <a:rPr lang="es-SV" sz="2800" dirty="0" smtClean="0"/>
              <a:t>Una vez que hemos definido el problema, debemos de formularnos (como primer paso ) al cliente/decisor preguntas más concretas. Por ejemplo:</a:t>
            </a:r>
          </a:p>
          <a:p>
            <a:pPr marL="914400" lvl="1" indent="-457200" eaLnBrk="1" fontAlgn="auto" hangingPunct="1">
              <a:spcAft>
                <a:spcPts val="0"/>
              </a:spcAft>
              <a:buFont typeface="+mj-lt"/>
              <a:buAutoNum type="arabicPeriod"/>
              <a:defRPr/>
            </a:pPr>
            <a:r>
              <a:rPr lang="es-SV" sz="2800" dirty="0" smtClean="0"/>
              <a:t>Conocimiento disponible. ¿Qué sabemos?</a:t>
            </a:r>
          </a:p>
          <a:p>
            <a:pPr marL="914400" lvl="1" indent="-457200" eaLnBrk="1" fontAlgn="auto" hangingPunct="1">
              <a:spcAft>
                <a:spcPts val="0"/>
              </a:spcAft>
              <a:buFont typeface="+mj-lt"/>
              <a:buAutoNum type="arabicPeriod"/>
              <a:defRPr/>
            </a:pPr>
            <a:r>
              <a:rPr lang="es-SV" sz="2800" dirty="0" smtClean="0"/>
              <a:t>Actos Previstos. De qué forma se utilizarán los resultados de este estudio?</a:t>
            </a:r>
          </a:p>
          <a:p>
            <a:pPr marL="914400" lvl="1" indent="-457200" eaLnBrk="1" fontAlgn="auto" hangingPunct="1">
              <a:spcAft>
                <a:spcPts val="0"/>
              </a:spcAft>
              <a:buFont typeface="+mj-lt"/>
              <a:buAutoNum type="arabicPeriod"/>
              <a:defRPr/>
            </a:pPr>
            <a:r>
              <a:rPr lang="es-SV" sz="2800" dirty="0" smtClean="0"/>
              <a:t>Marcos alternativos. Si los resultados indicarán un resultado X y no un resultado Y. De qué forma influiría este resultado en su decisión?</a:t>
            </a:r>
          </a:p>
          <a:p>
            <a:pPr marL="914400" lvl="1" indent="-457200" eaLnBrk="1" fontAlgn="auto" hangingPunct="1">
              <a:spcAft>
                <a:spcPts val="0"/>
              </a:spcAft>
              <a:buFont typeface="+mj-lt"/>
              <a:buAutoNum type="arabicPeriod"/>
              <a:defRPr/>
            </a:pPr>
            <a:r>
              <a:rPr lang="es-SV" sz="2800" dirty="0" smtClean="0"/>
              <a:t>Información para actuar sobre ella. ¿Qué tipo de información le permitiría actuar?</a:t>
            </a:r>
          </a:p>
        </p:txBody>
      </p:sp>
      <p:grpSp>
        <p:nvGrpSpPr>
          <p:cNvPr id="11267" name="Grupo 3"/>
          <p:cNvGrpSpPr>
            <a:grpSpLocks/>
          </p:cNvGrpSpPr>
          <p:nvPr/>
        </p:nvGrpSpPr>
        <p:grpSpPr bwMode="auto">
          <a:xfrm>
            <a:off x="962025" y="471488"/>
            <a:ext cx="3849688" cy="1127125"/>
            <a:chOff x="0" y="617"/>
            <a:chExt cx="3850177" cy="1127998"/>
          </a:xfrm>
        </p:grpSpPr>
        <p:sp>
          <p:nvSpPr>
            <p:cNvPr id="5" name="Rectángulo redondeado 4"/>
            <p:cNvSpPr/>
            <p:nvPr/>
          </p:nvSpPr>
          <p:spPr>
            <a:xfrm>
              <a:off x="0" y="617"/>
              <a:ext cx="3850177" cy="112799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ángulo 5"/>
            <p:cNvSpPr/>
            <p:nvPr/>
          </p:nvSpPr>
          <p:spPr>
            <a:xfrm>
              <a:off x="55570" y="56222"/>
              <a:ext cx="3739037" cy="1016787"/>
            </a:xfrm>
            <a:prstGeom prst="rect">
              <a:avLst/>
            </a:prstGeom>
          </p:spPr>
          <p:style>
            <a:lnRef idx="0">
              <a:scrgbClr r="0" g="0" b="0"/>
            </a:lnRef>
            <a:fillRef idx="0">
              <a:scrgbClr r="0" g="0" b="0"/>
            </a:fillRef>
            <a:effectRef idx="0">
              <a:scrgbClr r="0" g="0" b="0"/>
            </a:effectRef>
            <a:fontRef idx="minor">
              <a:schemeClr val="lt1"/>
            </a:fontRef>
          </p:style>
          <p:txBody>
            <a:bodyPr tIns="91440" bIns="91440" spcCol="1270" anchor="ctr"/>
            <a:lstStyle/>
            <a:p>
              <a:pPr defTabSz="1066800" fontAlgn="auto">
                <a:lnSpc>
                  <a:spcPct val="90000"/>
                </a:lnSpc>
                <a:spcAft>
                  <a:spcPct val="35000"/>
                </a:spcAft>
                <a:defRPr/>
              </a:pPr>
              <a:r>
                <a:rPr lang="es-SV" sz="2400" b="1" dirty="0"/>
                <a:t>FORMULACIÓN DEL PROBLEMA</a:t>
              </a:r>
              <a:br>
                <a:rPr lang="es-SV" sz="2400" b="1" dirty="0"/>
              </a:br>
              <a:endParaRPr lang="es-SV" sz="2400" dirty="0"/>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160000" cy="623996"/>
          </a:xfrm>
        </p:spPr>
        <p:txBody>
          <a:bodyPr/>
          <a:lstStyle/>
          <a:p>
            <a:pPr algn="r" eaLnBrk="1" fontAlgn="auto" hangingPunct="1">
              <a:spcAft>
                <a:spcPts val="0"/>
              </a:spcAft>
              <a:defRPr/>
            </a:pPr>
            <a:r>
              <a:rPr lang="es-SV" dirty="0" smtClean="0"/>
              <a:t>Ejemplo</a:t>
            </a:r>
            <a:endParaRPr lang="es-SV" dirty="0"/>
          </a:p>
        </p:txBody>
      </p:sp>
      <p:sp>
        <p:nvSpPr>
          <p:cNvPr id="3" name="Marcador de contenido 2"/>
          <p:cNvSpPr>
            <a:spLocks noGrp="1"/>
          </p:cNvSpPr>
          <p:nvPr>
            <p:ph idx="1"/>
          </p:nvPr>
        </p:nvSpPr>
        <p:spPr>
          <a:xfrm>
            <a:off x="609599" y="804028"/>
            <a:ext cx="10512829" cy="2986576"/>
          </a:xfrm>
        </p:spPr>
        <p:txBody>
          <a:bodyPr>
            <a:noAutofit/>
          </a:bodyPr>
          <a:lstStyle/>
          <a:p>
            <a:pPr marL="0" indent="0" eaLnBrk="1" fontAlgn="auto" hangingPunct="1">
              <a:spcAft>
                <a:spcPts val="0"/>
              </a:spcAft>
              <a:buFont typeface="Arial" pitchFamily="34" charset="0"/>
              <a:buNone/>
              <a:defRPr/>
            </a:pPr>
            <a:r>
              <a:rPr lang="es-SV" sz="4000" b="1" dirty="0" smtClean="0"/>
              <a:t>Problema A</a:t>
            </a:r>
          </a:p>
          <a:p>
            <a:pPr marL="0" indent="0" eaLnBrk="1" fontAlgn="auto" hangingPunct="1">
              <a:spcAft>
                <a:spcPts val="0"/>
              </a:spcAft>
              <a:buFont typeface="Arial" pitchFamily="34" charset="0"/>
              <a:buNone/>
              <a:defRPr/>
            </a:pPr>
            <a:r>
              <a:rPr lang="es-SV" sz="2400" b="1" dirty="0" smtClean="0"/>
              <a:t>Empresa de productos envasados de consumo</a:t>
            </a:r>
          </a:p>
          <a:p>
            <a:pPr marL="0" indent="0" algn="just" eaLnBrk="1" fontAlgn="auto" hangingPunct="1">
              <a:spcAft>
                <a:spcPts val="0"/>
              </a:spcAft>
              <a:buFont typeface="Arial" pitchFamily="34" charset="0"/>
              <a:buNone/>
              <a:defRPr/>
            </a:pPr>
            <a:r>
              <a:rPr lang="es-SV" sz="2400" dirty="0" smtClean="0"/>
              <a:t>Una de las principales empresas de productos envasados va a decidir si continua con el desarrollo de caramelos duros, un nuevo producto. El nuevo producto supone ampliar la actual línea y contiene un nuevo ingrediente que debería de ser atractivo al menos para algún tipo de consumidores. </a:t>
            </a:r>
            <a:r>
              <a:rPr lang="es-SV" sz="2400" dirty="0"/>
              <a:t> </a:t>
            </a:r>
            <a:r>
              <a:rPr lang="es-SV" sz="2400" dirty="0" smtClean="0"/>
              <a:t>El gerente de marca quiere obtener información sobre las probabilidades de éxito del nuevo producto.</a:t>
            </a:r>
          </a:p>
          <a:p>
            <a:pPr algn="just" eaLnBrk="1" fontAlgn="auto" hangingPunct="1">
              <a:spcAft>
                <a:spcPts val="0"/>
              </a:spcAft>
              <a:buFont typeface="Arial" pitchFamily="34" charset="0"/>
              <a:buChar char="•"/>
              <a:defRPr/>
            </a:pPr>
            <a:endParaRPr lang="es-SV" sz="2400" dirty="0"/>
          </a:p>
        </p:txBody>
      </p:sp>
      <p:sp>
        <p:nvSpPr>
          <p:cNvPr id="4" name="Marcador de contenido 2"/>
          <p:cNvSpPr txBox="1">
            <a:spLocks/>
          </p:cNvSpPr>
          <p:nvPr/>
        </p:nvSpPr>
        <p:spPr>
          <a:xfrm>
            <a:off x="635872" y="4603531"/>
            <a:ext cx="10160000" cy="207578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None/>
              <a:defRPr/>
            </a:pPr>
            <a:r>
              <a:rPr lang="es-SV" sz="4000" dirty="0"/>
              <a:t>Objetivo de la </a:t>
            </a:r>
            <a:r>
              <a:rPr lang="es-SV" sz="4000" dirty="0" smtClean="0"/>
              <a:t>Investigación</a:t>
            </a:r>
          </a:p>
          <a:p>
            <a:pPr marL="114300" indent="0" algn="just" fontAlgn="auto">
              <a:spcAft>
                <a:spcPts val="0"/>
              </a:spcAft>
              <a:buNone/>
              <a:defRPr/>
            </a:pPr>
            <a:r>
              <a:rPr lang="es-SV" sz="2400" dirty="0" smtClean="0"/>
              <a:t>Determinar </a:t>
            </a:r>
            <a:r>
              <a:rPr lang="es-SV" sz="2400" dirty="0"/>
              <a:t>la probabilidad de éxito en el mercado de un nuevo caramelo duro, que incluye el ingrediente X. así como su relación con otros productos ya existentes</a:t>
            </a:r>
            <a:r>
              <a:rPr lang="es-SV" sz="2400" dirty="0" smtClean="0"/>
              <a:t>.</a:t>
            </a:r>
            <a:endParaRPr lang="es-SV"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eaLnBrk="1" fontAlgn="auto" hangingPunct="1">
              <a:spcAft>
                <a:spcPts val="0"/>
              </a:spcAft>
              <a:defRPr/>
            </a:pPr>
            <a:r>
              <a:rPr lang="es-SV" dirty="0" smtClean="0"/>
              <a:t>Posibles Preguntas que la investigación debe contestar</a:t>
            </a:r>
            <a:endParaRPr lang="es-SV" dirty="0"/>
          </a:p>
        </p:txBody>
      </p:sp>
      <p:sp>
        <p:nvSpPr>
          <p:cNvPr id="3" name="Marcador de contenido 2"/>
          <p:cNvSpPr>
            <a:spLocks noGrp="1"/>
          </p:cNvSpPr>
          <p:nvPr>
            <p:ph idx="1"/>
          </p:nvPr>
        </p:nvSpPr>
        <p:spPr>
          <a:xfrm>
            <a:off x="399011" y="2385176"/>
            <a:ext cx="10839795" cy="4351338"/>
          </a:xfrm>
        </p:spPr>
        <p:txBody>
          <a:bodyPr>
            <a:normAutofit/>
          </a:bodyPr>
          <a:lstStyle/>
          <a:p>
            <a:pPr marL="514350" indent="-514350" algn="just" eaLnBrk="1" fontAlgn="auto" hangingPunct="1">
              <a:spcAft>
                <a:spcPts val="0"/>
              </a:spcAft>
              <a:buFont typeface="+mj-lt"/>
              <a:buAutoNum type="arabicPeriod"/>
              <a:defRPr/>
            </a:pPr>
            <a:r>
              <a:rPr lang="es-SV" sz="2800" dirty="0" smtClean="0"/>
              <a:t>¿Qué volumen de ventas y qué cuota de  mercado alcanzaría el nuevo producto si se lanza a escala nacional?</a:t>
            </a:r>
          </a:p>
          <a:p>
            <a:pPr marL="514350" indent="-514350" algn="just" eaLnBrk="1" fontAlgn="auto" hangingPunct="1">
              <a:spcAft>
                <a:spcPts val="0"/>
              </a:spcAft>
              <a:buFont typeface="+mj-lt"/>
              <a:buAutoNum type="arabicPeriod"/>
              <a:defRPr/>
            </a:pPr>
            <a:r>
              <a:rPr lang="es-SV" sz="2800" dirty="0" smtClean="0"/>
              <a:t>Acabará el nuevo producto con los demás de nuestra línea</a:t>
            </a:r>
          </a:p>
          <a:p>
            <a:pPr marL="514350" indent="-514350" algn="just" eaLnBrk="1" fontAlgn="auto" hangingPunct="1">
              <a:spcAft>
                <a:spcPts val="0"/>
              </a:spcAft>
              <a:buFont typeface="+mj-lt"/>
              <a:buAutoNum type="arabicPeriod"/>
              <a:defRPr/>
            </a:pPr>
            <a:r>
              <a:rPr lang="es-SV" sz="2800" dirty="0" smtClean="0"/>
              <a:t>¿Habrá </a:t>
            </a:r>
            <a:r>
              <a:rPr lang="es-SV" sz="2800" dirty="0" err="1" smtClean="0"/>
              <a:t>canibalización</a:t>
            </a:r>
            <a:r>
              <a:rPr lang="es-SV" sz="2800" dirty="0" smtClean="0"/>
              <a:t> con el nuevo producto?</a:t>
            </a:r>
          </a:p>
          <a:p>
            <a:pPr marL="514350" indent="-514350" algn="just" eaLnBrk="1" fontAlgn="auto" hangingPunct="1">
              <a:spcAft>
                <a:spcPts val="0"/>
              </a:spcAft>
              <a:buFont typeface="+mj-lt"/>
              <a:buAutoNum type="arabicPeriod"/>
              <a:defRPr/>
            </a:pPr>
            <a:r>
              <a:rPr lang="es-SV" sz="2800" dirty="0" smtClean="0"/>
              <a:t>Hay segmentos de consumidores con grandes probabilidades de probar el nuevo producto</a:t>
            </a:r>
          </a:p>
          <a:p>
            <a:pPr marL="514350" indent="-514350" algn="just" eaLnBrk="1" fontAlgn="auto" hangingPunct="1">
              <a:spcAft>
                <a:spcPts val="0"/>
              </a:spcAft>
              <a:buFont typeface="+mj-lt"/>
              <a:buAutoNum type="arabicPeriod"/>
              <a:defRPr/>
            </a:pPr>
            <a:r>
              <a:rPr lang="es-SV" sz="2800" dirty="0" smtClean="0"/>
              <a:t>Hay segmentos de consumidores  que se sientan especialmente atraídos por el nuevo ingrediente</a:t>
            </a:r>
          </a:p>
          <a:p>
            <a:pPr marL="514350" indent="-514350" algn="just" eaLnBrk="1" fontAlgn="auto" hangingPunct="1">
              <a:spcAft>
                <a:spcPts val="0"/>
              </a:spcAft>
              <a:buFont typeface="+mj-lt"/>
              <a:buAutoNum type="arabicPeriod"/>
              <a:defRPr/>
            </a:pPr>
            <a:endParaRPr lang="es-SV"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91763"/>
            <a:ext cx="10160000" cy="1143000"/>
          </a:xfrm>
        </p:spPr>
        <p:txBody>
          <a:bodyPr/>
          <a:lstStyle/>
          <a:p>
            <a:pPr eaLnBrk="1" fontAlgn="auto" hangingPunct="1">
              <a:spcAft>
                <a:spcPts val="0"/>
              </a:spcAft>
              <a:defRPr/>
            </a:pPr>
            <a:r>
              <a:rPr lang="es-SV" sz="4000" dirty="0" smtClean="0">
                <a:latin typeface="+mn-lt"/>
              </a:rPr>
              <a:t>Problema B</a:t>
            </a:r>
            <a:endParaRPr lang="es-SV" sz="4000" dirty="0">
              <a:latin typeface="+mn-lt"/>
            </a:endParaRPr>
          </a:p>
        </p:txBody>
      </p:sp>
      <p:sp>
        <p:nvSpPr>
          <p:cNvPr id="3" name="Marcador de contenido 2"/>
          <p:cNvSpPr>
            <a:spLocks noGrp="1"/>
          </p:cNvSpPr>
          <p:nvPr>
            <p:ph idx="1"/>
          </p:nvPr>
        </p:nvSpPr>
        <p:spPr>
          <a:xfrm>
            <a:off x="149629" y="1367450"/>
            <a:ext cx="11089178" cy="3369081"/>
          </a:xfrm>
        </p:spPr>
        <p:txBody>
          <a:bodyPr>
            <a:normAutofit/>
          </a:bodyPr>
          <a:lstStyle/>
          <a:p>
            <a:pPr marL="114300" indent="0" algn="just" eaLnBrk="1" fontAlgn="auto" hangingPunct="1">
              <a:spcAft>
                <a:spcPts val="0"/>
              </a:spcAft>
              <a:buNone/>
              <a:defRPr/>
            </a:pPr>
            <a:r>
              <a:rPr lang="es-SV" sz="2800" b="1" dirty="0" smtClean="0"/>
              <a:t>Cadena de comida Rápida</a:t>
            </a:r>
            <a:endParaRPr lang="es-SV" sz="2800" b="1" dirty="0"/>
          </a:p>
          <a:p>
            <a:pPr marL="114300" indent="0" algn="just" eaLnBrk="1" fontAlgn="auto" hangingPunct="1">
              <a:spcAft>
                <a:spcPts val="0"/>
              </a:spcAft>
              <a:buNone/>
              <a:defRPr/>
            </a:pPr>
            <a:r>
              <a:rPr lang="es-SV" sz="2800" dirty="0" smtClean="0"/>
              <a:t>La dirección de una cadena nacional de comida rápida desea saber si sus clientes perciben el servicio  de una manera uniforme en todas sus franquicias. La empresa matriz ha venido siguiendo una política de minimizar las diferencias en el servicio prestado. La dirección pretende evaluar si la forma en que el cliente percibe el servicio coincide con las normas de la empresa.</a:t>
            </a:r>
          </a:p>
        </p:txBody>
      </p:sp>
      <p:sp>
        <p:nvSpPr>
          <p:cNvPr id="4" name="Marcador de contenido 2"/>
          <p:cNvSpPr txBox="1">
            <a:spLocks/>
          </p:cNvSpPr>
          <p:nvPr/>
        </p:nvSpPr>
        <p:spPr>
          <a:xfrm>
            <a:off x="299258" y="4969281"/>
            <a:ext cx="10939549" cy="174740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None/>
              <a:defRPr/>
            </a:pPr>
            <a:r>
              <a:rPr lang="es-SV" sz="4000" dirty="0"/>
              <a:t>Objetivo de la </a:t>
            </a:r>
            <a:r>
              <a:rPr lang="es-SV" sz="4000" dirty="0" smtClean="0"/>
              <a:t>Investigación</a:t>
            </a:r>
          </a:p>
          <a:p>
            <a:pPr marL="114300" indent="0" algn="just" fontAlgn="auto">
              <a:spcAft>
                <a:spcPts val="0"/>
              </a:spcAft>
              <a:buNone/>
              <a:defRPr/>
            </a:pPr>
            <a:r>
              <a:rPr lang="es-SV" sz="2400" dirty="0"/>
              <a:t>Valorar la forma en que los clientes perciben los servicios que prestan las  franquiciase identificar áreas a las que haya que prestar especial atención</a:t>
            </a:r>
            <a:r>
              <a:rPr lang="es-SV" sz="2400" dirty="0" smtClean="0"/>
              <a:t>.</a:t>
            </a:r>
            <a:endParaRPr lang="es-SV"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1357313" y="1989138"/>
            <a:ext cx="10834687" cy="4154487"/>
          </a:xfrm>
        </p:spPr>
        <p:txBody>
          <a:bodyPr>
            <a:normAutofit fontScale="92500" lnSpcReduction="10000"/>
          </a:bodyPr>
          <a:lstStyle/>
          <a:p>
            <a:pPr eaLnBrk="1" hangingPunct="1">
              <a:defRPr/>
            </a:pPr>
            <a:r>
              <a:rPr lang="es-ES" b="1" dirty="0" smtClean="0">
                <a:latin typeface="Arial" charset="0"/>
                <a:cs typeface="Arial" charset="0"/>
              </a:rPr>
              <a:t>Clases:</a:t>
            </a:r>
          </a:p>
          <a:p>
            <a:pPr lvl="1" eaLnBrk="1" hangingPunct="1">
              <a:defRPr/>
            </a:pPr>
            <a:r>
              <a:rPr lang="es-ES" b="1" dirty="0" smtClean="0">
                <a:latin typeface="Arial" charset="0"/>
                <a:cs typeface="Arial" charset="0"/>
              </a:rPr>
              <a:t>Lunes y miércoles</a:t>
            </a:r>
            <a:endParaRPr lang="es-ES" sz="1600" b="1" dirty="0" smtClean="0">
              <a:latin typeface="Arial" charset="0"/>
              <a:cs typeface="Arial" charset="0"/>
            </a:endParaRPr>
          </a:p>
          <a:p>
            <a:pPr eaLnBrk="1" hangingPunct="1">
              <a:defRPr/>
            </a:pPr>
            <a:r>
              <a:rPr lang="es-ES" b="1" dirty="0" smtClean="0">
                <a:latin typeface="Arial" charset="0"/>
                <a:cs typeface="Arial" charset="0"/>
              </a:rPr>
              <a:t>Horario: 11:00 a.m. a 12:40 a.m.</a:t>
            </a:r>
          </a:p>
          <a:p>
            <a:pPr lvl="1" eaLnBrk="1" hangingPunct="1">
              <a:defRPr/>
            </a:pPr>
            <a:r>
              <a:rPr lang="es-ES" b="1" dirty="0" smtClean="0">
                <a:latin typeface="Arial" charset="0"/>
                <a:cs typeface="Arial" charset="0"/>
              </a:rPr>
              <a:t>Aula: D-27</a:t>
            </a:r>
          </a:p>
          <a:p>
            <a:pPr marL="411480" lvl="1" indent="0" eaLnBrk="1" hangingPunct="1">
              <a:buNone/>
              <a:defRPr/>
            </a:pPr>
            <a:r>
              <a:rPr lang="es-ES_tradnl" sz="2400" b="1" dirty="0" smtClean="0">
                <a:latin typeface="Arial" charset="0"/>
                <a:cs typeface="Arial" charset="0"/>
              </a:rPr>
              <a:t>Evaluación </a:t>
            </a:r>
          </a:p>
          <a:p>
            <a:pPr marL="548958" lvl="1" indent="-274320" eaLnBrk="1" fontAlgn="auto" hangingPunct="1">
              <a:spcBef>
                <a:spcPts val="580"/>
              </a:spcBef>
              <a:spcAft>
                <a:spcPts val="0"/>
              </a:spcAft>
              <a:buFont typeface="Wingdings 2"/>
              <a:buChar char=""/>
              <a:defRPr/>
            </a:pPr>
            <a:r>
              <a:rPr lang="es-ES_tradnl" sz="2200" b="1" dirty="0" smtClean="0">
                <a:latin typeface="Arial" charset="0"/>
                <a:cs typeface="Arial" charset="0"/>
              </a:rPr>
              <a:t>Primer parcial 				         	 20%</a:t>
            </a:r>
          </a:p>
          <a:p>
            <a:pPr marL="548958" lvl="1" indent="-274320" eaLnBrk="1" fontAlgn="auto" hangingPunct="1">
              <a:spcBef>
                <a:spcPts val="580"/>
              </a:spcBef>
              <a:spcAft>
                <a:spcPts val="0"/>
              </a:spcAft>
              <a:buFont typeface="Wingdings 2"/>
              <a:buChar char=""/>
              <a:defRPr/>
            </a:pPr>
            <a:r>
              <a:rPr lang="es-ES_tradnl" sz="2200" b="1" dirty="0" smtClean="0">
                <a:latin typeface="Arial" charset="0"/>
                <a:cs typeface="Arial" charset="0"/>
              </a:rPr>
              <a:t>Segundo parcial 			          		 25%</a:t>
            </a:r>
          </a:p>
          <a:p>
            <a:pPr marL="548958" lvl="1" indent="-274320" eaLnBrk="1" fontAlgn="auto" hangingPunct="1">
              <a:spcBef>
                <a:spcPts val="580"/>
              </a:spcBef>
              <a:spcAft>
                <a:spcPts val="0"/>
              </a:spcAft>
              <a:buFont typeface="Wingdings 2"/>
              <a:buChar char=""/>
              <a:defRPr/>
            </a:pPr>
            <a:r>
              <a:rPr lang="es-ES_tradnl" sz="2200" b="1" dirty="0" smtClean="0">
                <a:latin typeface="Arial" charset="0"/>
                <a:cs typeface="Arial" charset="0"/>
              </a:rPr>
              <a:t>Examen final			      	         	 25%	      </a:t>
            </a:r>
            <a:endParaRPr lang="es-ES_tradnl" sz="2200" b="1" u="sng" dirty="0" smtClean="0">
              <a:latin typeface="Arial" charset="0"/>
              <a:cs typeface="Arial" charset="0"/>
            </a:endParaRPr>
          </a:p>
          <a:p>
            <a:pPr marL="548958" lvl="1" indent="-274320">
              <a:spcBef>
                <a:spcPts val="580"/>
              </a:spcBef>
              <a:buFont typeface="Wingdings 2"/>
              <a:buChar char=""/>
              <a:defRPr/>
            </a:pPr>
            <a:r>
              <a:rPr lang="es-ES_tradnl" sz="2200" b="1" dirty="0" smtClean="0">
                <a:latin typeface="Arial" charset="0"/>
                <a:cs typeface="Arial" charset="0"/>
              </a:rPr>
              <a:t>Trabajo de investigación 				</a:t>
            </a:r>
            <a:r>
              <a:rPr lang="es-ES_tradnl" sz="2400" b="1" dirty="0" smtClean="0">
                <a:latin typeface="Arial" charset="0"/>
                <a:cs typeface="Arial" charset="0"/>
              </a:rPr>
              <a:t> </a:t>
            </a:r>
            <a:r>
              <a:rPr lang="es-ES_tradnl" sz="2200" b="1" u="sng" dirty="0">
                <a:latin typeface="Arial" charset="0"/>
                <a:cs typeface="Arial" charset="0"/>
              </a:rPr>
              <a:t>30%</a:t>
            </a:r>
            <a:endParaRPr lang="es-ES_tradnl" sz="2200" b="1" dirty="0" smtClean="0">
              <a:latin typeface="Arial" charset="0"/>
              <a:cs typeface="Arial" charset="0"/>
            </a:endParaRPr>
          </a:p>
          <a:p>
            <a:pPr marL="914718" lvl="2" indent="-274320">
              <a:spcBef>
                <a:spcPts val="580"/>
              </a:spcBef>
              <a:buFont typeface="Wingdings 2"/>
              <a:buChar char=""/>
              <a:defRPr/>
            </a:pPr>
            <a:r>
              <a:rPr lang="es-ES_tradnl" b="1" dirty="0" smtClean="0">
                <a:latin typeface="Arial" charset="0"/>
                <a:cs typeface="Arial" charset="0"/>
              </a:rPr>
              <a:t>Informe (20.0%)</a:t>
            </a:r>
          </a:p>
          <a:p>
            <a:pPr marL="914718" lvl="2" indent="-274320">
              <a:spcBef>
                <a:spcPts val="580"/>
              </a:spcBef>
              <a:buFont typeface="Wingdings 2"/>
              <a:buChar char=""/>
              <a:defRPr/>
            </a:pPr>
            <a:r>
              <a:rPr lang="es-ES_tradnl" b="1" dirty="0" smtClean="0">
                <a:latin typeface="Arial" charset="0"/>
                <a:cs typeface="Arial" charset="0"/>
              </a:rPr>
              <a:t>Defensa	(10.0%)					</a:t>
            </a:r>
          </a:p>
          <a:p>
            <a:pPr marL="274320" indent="-274320" eaLnBrk="1" fontAlgn="auto" hangingPunct="1">
              <a:spcBef>
                <a:spcPts val="580"/>
              </a:spcBef>
              <a:spcAft>
                <a:spcPts val="0"/>
              </a:spcAft>
              <a:buFont typeface="Wingdings 2"/>
              <a:buNone/>
              <a:defRPr/>
            </a:pPr>
            <a:r>
              <a:rPr lang="es-ES_tradnl" sz="2400" b="1" dirty="0" smtClean="0">
                <a:latin typeface="Arial" charset="0"/>
                <a:cs typeface="Arial" charset="0"/>
              </a:rPr>
              <a:t>							          100%</a:t>
            </a:r>
          </a:p>
          <a:p>
            <a:pPr lvl="1" eaLnBrk="1" hangingPunct="1">
              <a:defRPr/>
            </a:pPr>
            <a:endParaRPr lang="es-ES" b="1" dirty="0" smtClean="0">
              <a:latin typeface="Arial" charset="0"/>
              <a:cs typeface="Arial" charset="0"/>
            </a:endParaRPr>
          </a:p>
        </p:txBody>
      </p:sp>
      <p:sp>
        <p:nvSpPr>
          <p:cNvPr id="4099" name="Rectangle 2"/>
          <p:cNvSpPr>
            <a:spLocks noChangeArrowheads="1"/>
          </p:cNvSpPr>
          <p:nvPr/>
        </p:nvSpPr>
        <p:spPr bwMode="auto">
          <a:xfrm>
            <a:off x="430213" y="333375"/>
            <a:ext cx="11272837" cy="7306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r>
              <a:rPr lang="es-ES" sz="3200" dirty="0" smtClean="0">
                <a:solidFill>
                  <a:schemeClr val="tx2"/>
                </a:solidFill>
              </a:rPr>
              <a:t>Generalidades</a:t>
            </a:r>
            <a:endParaRPr lang="es-ES" sz="3200" dirty="0">
              <a:solidFill>
                <a:schemeClr val="tx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609599" y="274638"/>
            <a:ext cx="10512829" cy="1304780"/>
          </a:xfrm>
        </p:spPr>
        <p:txBody>
          <a:bodyPr>
            <a:normAutofit fontScale="90000"/>
          </a:bodyPr>
          <a:lstStyle/>
          <a:p>
            <a:pPr eaLnBrk="1" fontAlgn="auto" hangingPunct="1">
              <a:spcAft>
                <a:spcPts val="0"/>
              </a:spcAft>
              <a:defRPr/>
            </a:pPr>
            <a:r>
              <a:rPr lang="es-SV" dirty="0" smtClean="0"/>
              <a:t>Posibles Preguntas que la investigación debe contestar</a:t>
            </a:r>
            <a:endParaRPr lang="es-SV" dirty="0"/>
          </a:p>
        </p:txBody>
      </p:sp>
      <p:sp>
        <p:nvSpPr>
          <p:cNvPr id="3" name="Marcador de contenido 2"/>
          <p:cNvSpPr>
            <a:spLocks noGrp="1"/>
          </p:cNvSpPr>
          <p:nvPr>
            <p:ph idx="1"/>
          </p:nvPr>
        </p:nvSpPr>
        <p:spPr>
          <a:xfrm>
            <a:off x="382385" y="2364828"/>
            <a:ext cx="10740044" cy="4035972"/>
          </a:xfrm>
        </p:spPr>
        <p:txBody>
          <a:bodyPr>
            <a:normAutofit/>
          </a:bodyPr>
          <a:lstStyle/>
          <a:p>
            <a:pPr eaLnBrk="1" fontAlgn="auto" hangingPunct="1">
              <a:spcAft>
                <a:spcPts val="0"/>
              </a:spcAft>
              <a:buFont typeface="Arial" pitchFamily="34" charset="0"/>
              <a:buChar char="•"/>
              <a:defRPr/>
            </a:pPr>
            <a:r>
              <a:rPr lang="es-SV" sz="2600" dirty="0" smtClean="0"/>
              <a:t>¿Cuál es el conjunto de rasgos del servicio con respecto al cual hay que evaluar a las franquicias?</a:t>
            </a:r>
          </a:p>
          <a:p>
            <a:pPr eaLnBrk="1" fontAlgn="auto" hangingPunct="1">
              <a:spcAft>
                <a:spcPts val="0"/>
              </a:spcAft>
              <a:buFont typeface="Arial" pitchFamily="34" charset="0"/>
              <a:buChar char="•"/>
              <a:defRPr/>
            </a:pPr>
            <a:r>
              <a:rPr lang="es-SV" sz="2600" dirty="0" smtClean="0"/>
              <a:t>¿Qué valor se percibe en cada uno de dichos rasgos?</a:t>
            </a:r>
          </a:p>
          <a:p>
            <a:pPr eaLnBrk="1" fontAlgn="auto" hangingPunct="1">
              <a:spcAft>
                <a:spcPts val="0"/>
              </a:spcAft>
              <a:buFont typeface="Arial" pitchFamily="34" charset="0"/>
              <a:buChar char="•"/>
              <a:defRPr/>
            </a:pPr>
            <a:r>
              <a:rPr lang="es-SV" sz="2600" dirty="0" smtClean="0"/>
              <a:t>¿Cómo varían las percepciones del servicio en función de la comida servida?</a:t>
            </a:r>
          </a:p>
          <a:p>
            <a:pPr eaLnBrk="1" fontAlgn="auto" hangingPunct="1">
              <a:spcAft>
                <a:spcPts val="0"/>
              </a:spcAft>
              <a:buFont typeface="Arial" pitchFamily="34" charset="0"/>
              <a:buChar char="•"/>
              <a:defRPr/>
            </a:pPr>
            <a:r>
              <a:rPr lang="es-SV" sz="2600" dirty="0" smtClean="0"/>
              <a:t>Varia el valor de un rasgo de servicio en función de la comida</a:t>
            </a:r>
          </a:p>
          <a:p>
            <a:pPr eaLnBrk="1" fontAlgn="auto" hangingPunct="1">
              <a:spcAft>
                <a:spcPts val="0"/>
              </a:spcAft>
              <a:buFont typeface="Arial" pitchFamily="34" charset="0"/>
              <a:buChar char="•"/>
              <a:defRPr/>
            </a:pPr>
            <a:r>
              <a:rPr lang="es-SV" sz="2600" dirty="0" smtClean="0"/>
              <a:t>Existen diferencias regionales o por departamentos entre las franquiciasen cuanto a los servicios prestados?</a:t>
            </a:r>
          </a:p>
          <a:p>
            <a:pPr eaLnBrk="1" fontAlgn="auto" hangingPunct="1">
              <a:spcAft>
                <a:spcPts val="0"/>
              </a:spcAft>
              <a:buFont typeface="Arial" pitchFamily="34" charset="0"/>
              <a:buChar char="•"/>
              <a:defRPr/>
            </a:pPr>
            <a:r>
              <a:rPr lang="es-SV" sz="2600" dirty="0" smtClean="0"/>
              <a:t>¿Qué  factores contribuyen a cualesquiera de las diferencias observadas?</a:t>
            </a:r>
          </a:p>
          <a:p>
            <a:pPr eaLnBrk="1" fontAlgn="auto" hangingPunct="1">
              <a:spcAft>
                <a:spcPts val="0"/>
              </a:spcAft>
              <a:buFont typeface="Arial" pitchFamily="34" charset="0"/>
              <a:buChar char="•"/>
              <a:defRPr/>
            </a:pPr>
            <a:endParaRPr lang="es-SV"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fontAlgn="auto" hangingPunct="1">
              <a:spcAft>
                <a:spcPts val="0"/>
              </a:spcAft>
              <a:defRPr/>
            </a:pPr>
            <a:r>
              <a:rPr lang="es-SV" dirty="0" smtClean="0"/>
              <a:t>¿Qué buscamos en esta asignatura?</a:t>
            </a:r>
            <a:endParaRPr lang="es-SV" dirty="0"/>
          </a:p>
        </p:txBody>
      </p:sp>
      <p:sp>
        <p:nvSpPr>
          <p:cNvPr id="3" name="Marcador de contenido 2"/>
          <p:cNvSpPr>
            <a:spLocks noGrp="1"/>
          </p:cNvSpPr>
          <p:nvPr>
            <p:ph idx="1"/>
          </p:nvPr>
        </p:nvSpPr>
        <p:spPr>
          <a:xfrm>
            <a:off x="1120000" y="2315022"/>
            <a:ext cx="9961982" cy="4351338"/>
          </a:xfrm>
        </p:spPr>
        <p:txBody>
          <a:bodyPr>
            <a:normAutofit/>
          </a:bodyPr>
          <a:lstStyle/>
          <a:p>
            <a:pPr algn="just" eaLnBrk="1" fontAlgn="auto" hangingPunct="1">
              <a:spcAft>
                <a:spcPts val="0"/>
              </a:spcAft>
              <a:buFont typeface="Arial" pitchFamily="34" charset="0"/>
              <a:buChar char="•"/>
              <a:defRPr/>
            </a:pPr>
            <a:r>
              <a:rPr lang="es-SV" sz="3200" dirty="0" smtClean="0"/>
              <a:t>Exponer el proceso de planificación de una investigación de mercados. </a:t>
            </a:r>
          </a:p>
          <a:p>
            <a:pPr algn="just" eaLnBrk="1" fontAlgn="auto" hangingPunct="1">
              <a:spcAft>
                <a:spcPts val="0"/>
              </a:spcAft>
              <a:buFont typeface="Arial" pitchFamily="34" charset="0"/>
              <a:buChar char="•"/>
              <a:defRPr/>
            </a:pPr>
            <a:r>
              <a:rPr lang="es-SV" sz="3200" dirty="0" smtClean="0"/>
              <a:t>Explicar de que forma se identifican y definen los posibles problemas y oportunidades.</a:t>
            </a:r>
          </a:p>
          <a:p>
            <a:pPr algn="just" eaLnBrk="1" fontAlgn="auto" hangingPunct="1">
              <a:spcAft>
                <a:spcPts val="0"/>
              </a:spcAft>
              <a:buFont typeface="Arial" pitchFamily="34" charset="0"/>
              <a:buChar char="•"/>
              <a:defRPr/>
            </a:pPr>
            <a:r>
              <a:rPr lang="es-SV" sz="3200" dirty="0" smtClean="0"/>
              <a:t>Describir los pasos a dar en un proyecto de investigación.</a:t>
            </a:r>
          </a:p>
          <a:p>
            <a:pPr algn="just" eaLnBrk="1" fontAlgn="auto" hangingPunct="1">
              <a:spcAft>
                <a:spcPts val="0"/>
              </a:spcAft>
              <a:buFont typeface="Arial" pitchFamily="34" charset="0"/>
              <a:buChar char="•"/>
              <a:defRPr/>
            </a:pPr>
            <a:r>
              <a:rPr lang="es-SV" sz="3200" dirty="0" smtClean="0"/>
              <a:t>Perfilar los elementos clave de una propuesta de investigación de </a:t>
            </a:r>
            <a:r>
              <a:rPr lang="es-SV" sz="3200" dirty="0"/>
              <a:t>m</a:t>
            </a:r>
            <a:r>
              <a:rPr lang="es-SV" sz="3200" dirty="0" smtClean="0"/>
              <a:t>ercado.</a:t>
            </a:r>
            <a:endParaRPr lang="es-SV"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es-SV" dirty="0" smtClean="0"/>
              <a:t>A tener en cuenta en una investigación</a:t>
            </a:r>
            <a:endParaRPr lang="es-SV" dirty="0"/>
          </a:p>
        </p:txBody>
      </p:sp>
      <p:sp>
        <p:nvSpPr>
          <p:cNvPr id="3" name="Marcador de contenido 2"/>
          <p:cNvSpPr>
            <a:spLocks noGrp="1"/>
          </p:cNvSpPr>
          <p:nvPr>
            <p:ph idx="1"/>
          </p:nvPr>
        </p:nvSpPr>
        <p:spPr>
          <a:xfrm>
            <a:off x="1120000" y="2262753"/>
            <a:ext cx="9306890" cy="3914210"/>
          </a:xfrm>
        </p:spPr>
        <p:txBody>
          <a:bodyPr>
            <a:normAutofit/>
          </a:bodyPr>
          <a:lstStyle/>
          <a:p>
            <a:pPr marL="114300" indent="0" algn="just" eaLnBrk="1" fontAlgn="auto" hangingPunct="1">
              <a:spcAft>
                <a:spcPts val="0"/>
              </a:spcAft>
              <a:buNone/>
              <a:defRPr/>
            </a:pPr>
            <a:r>
              <a:rPr lang="es-SV" sz="2800" dirty="0" smtClean="0"/>
              <a:t>Teniendo en cuenta que todos los problemas de Investigación de mercados  son en cierto modo únicos, lógico es que varíen los pasos a dar a la hora de planificar un determinado estudio de investigación.</a:t>
            </a:r>
            <a:endParaRPr lang="es-SV"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750277" y="1543050"/>
            <a:ext cx="10105292" cy="4357688"/>
          </a:xfrm>
        </p:spPr>
        <p:txBody>
          <a:bodyPr>
            <a:noAutofit/>
          </a:bodyPr>
          <a:lstStyle/>
          <a:p>
            <a:pPr algn="just" eaLnBrk="1" hangingPunct="1"/>
            <a:r>
              <a:rPr lang="es-MX" altLang="es-SV" sz="2800" b="1" dirty="0">
                <a:latin typeface="Arial" panose="020B0604020202020204" pitchFamily="34" charset="0"/>
                <a:cs typeface="Arial" panose="020B0604020202020204" pitchFamily="34" charset="0"/>
              </a:rPr>
              <a:t>Consultoría:</a:t>
            </a:r>
          </a:p>
          <a:p>
            <a:pPr algn="just" eaLnBrk="1" hangingPunct="1"/>
            <a:endParaRPr lang="es-MX" altLang="es-SV" sz="2800" b="1" dirty="0" smtClean="0">
              <a:latin typeface="Arial" panose="020B0604020202020204" pitchFamily="34" charset="0"/>
              <a:cs typeface="Arial" panose="020B0604020202020204" pitchFamily="34" charset="0"/>
            </a:endParaRPr>
          </a:p>
          <a:p>
            <a:pPr lvl="1" algn="just" eaLnBrk="1" hangingPunct="1"/>
            <a:r>
              <a:rPr lang="es-MX" altLang="es-SV" sz="2800" dirty="0" smtClean="0">
                <a:latin typeface="Arial" panose="020B0604020202020204" pitchFamily="34" charset="0"/>
                <a:cs typeface="Arial" panose="020B0604020202020204" pitchFamily="34" charset="0"/>
              </a:rPr>
              <a:t>Servicio de asesoramiento contratado por y proporcionado a organizaciones por personas especialmente capacitadas y calificadas que prestan asistencia, de manera objetiva e independiente a la organización del cliente, para poner al descubierto los problemas de gestión, analizarlos, recomendar soluciones y coadyuvar, si se le solicita, en la aplicación de soluciones</a:t>
            </a:r>
            <a:r>
              <a:rPr lang="es-MX" altLang="es-SV" sz="2800" b="1" dirty="0" smtClean="0">
                <a:latin typeface="Arial" panose="020B0604020202020204" pitchFamily="34" charset="0"/>
                <a:cs typeface="Arial" panose="020B0604020202020204" pitchFamily="34" charset="0"/>
              </a:rPr>
              <a:t>.</a:t>
            </a:r>
          </a:p>
        </p:txBody>
      </p:sp>
      <p:sp>
        <p:nvSpPr>
          <p:cNvPr id="24579" name="Rectangle 2"/>
          <p:cNvSpPr>
            <a:spLocks noChangeArrowheads="1"/>
          </p:cNvSpPr>
          <p:nvPr/>
        </p:nvSpPr>
        <p:spPr bwMode="auto">
          <a:xfrm>
            <a:off x="1524000" y="457200"/>
            <a:ext cx="9144000" cy="137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eaLnBrk="1" hangingPunct="1">
              <a:spcBef>
                <a:spcPct val="0"/>
              </a:spcBef>
              <a:buClrTx/>
              <a:buSzTx/>
              <a:buFontTx/>
              <a:buNone/>
            </a:pPr>
            <a:r>
              <a:rPr lang="es-MX" altLang="es-SV" sz="3600">
                <a:solidFill>
                  <a:schemeClr val="tx2"/>
                </a:solidFill>
                <a:latin typeface="Arial" panose="020B0604020202020204" pitchFamily="34" charset="0"/>
                <a:cs typeface="Arial" panose="020B0604020202020204" pitchFamily="34" charset="0"/>
              </a:rPr>
              <a:t>INTRODUCCIÓN Y GENERALIDADES</a:t>
            </a:r>
            <a:endParaRPr lang="es-ES" altLang="es-SV" sz="360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490529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1524000" y="457200"/>
            <a:ext cx="9144000" cy="1371600"/>
          </a:xfrm>
        </p:spPr>
        <p:txBody>
          <a:bodyPr vert="horz" lIns="91440" tIns="45720" rIns="91440" bIns="45720" rtlCol="0" anchor="t">
            <a:noAutofit/>
          </a:bodyPr>
          <a:lstStyle/>
          <a:p>
            <a:pPr algn="ctr" eaLnBrk="1" hangingPunct="1"/>
            <a:r>
              <a:rPr lang="es-MX" altLang="es-SV" sz="3600" b="1">
                <a:latin typeface="Arial" panose="020B0604020202020204" pitchFamily="34" charset="0"/>
                <a:cs typeface="Arial" panose="020B0604020202020204" pitchFamily="34" charset="0"/>
              </a:rPr>
              <a:t>INTRODUCCIÓN Y GENERALIDADES</a:t>
            </a:r>
            <a:endParaRPr lang="es-ES" altLang="es-SV" sz="3600" b="1">
              <a:latin typeface="Arial" panose="020B0604020202020204" pitchFamily="34" charset="0"/>
              <a:cs typeface="Arial" panose="020B0604020202020204" pitchFamily="34" charset="0"/>
            </a:endParaRPr>
          </a:p>
        </p:txBody>
      </p:sp>
      <p:sp>
        <p:nvSpPr>
          <p:cNvPr id="25603" name="Rectangle 3"/>
          <p:cNvSpPr>
            <a:spLocks noGrp="1" noChangeArrowheads="1"/>
          </p:cNvSpPr>
          <p:nvPr>
            <p:ph type="body" idx="4294967295"/>
          </p:nvPr>
        </p:nvSpPr>
        <p:spPr>
          <a:xfrm>
            <a:off x="797169" y="2000251"/>
            <a:ext cx="10386646" cy="4236426"/>
          </a:xfrm>
        </p:spPr>
        <p:txBody>
          <a:bodyPr>
            <a:normAutofit/>
          </a:bodyPr>
          <a:lstStyle/>
          <a:p>
            <a:pPr marL="274320" indent="-274320" algn="just">
              <a:lnSpc>
                <a:spcPct val="90000"/>
              </a:lnSpc>
              <a:spcBef>
                <a:spcPts val="580"/>
              </a:spcBef>
              <a:buFont typeface="Wingdings 2"/>
              <a:buChar char=""/>
              <a:defRPr/>
            </a:pPr>
            <a:r>
              <a:rPr lang="es-MX" sz="3200" b="1" dirty="0">
                <a:latin typeface="Arial" charset="0"/>
                <a:cs typeface="Arial" charset="0"/>
              </a:rPr>
              <a:t>Investigación:</a:t>
            </a:r>
          </a:p>
          <a:p>
            <a:pPr marL="274320" indent="-274320" algn="just">
              <a:lnSpc>
                <a:spcPct val="90000"/>
              </a:lnSpc>
              <a:spcBef>
                <a:spcPts val="580"/>
              </a:spcBef>
              <a:buFont typeface="Wingdings 2"/>
              <a:buChar char=""/>
              <a:defRPr/>
            </a:pPr>
            <a:endParaRPr lang="es-MX" sz="3200" b="1" dirty="0">
              <a:latin typeface="Arial" charset="0"/>
              <a:cs typeface="Arial" charset="0"/>
            </a:endParaRPr>
          </a:p>
          <a:p>
            <a:pPr marL="320040" lvl="1" indent="0" algn="just">
              <a:lnSpc>
                <a:spcPct val="90000"/>
              </a:lnSpc>
              <a:spcBef>
                <a:spcPts val="370"/>
              </a:spcBef>
              <a:buNone/>
              <a:defRPr/>
            </a:pPr>
            <a:r>
              <a:rPr lang="es-ES" sz="3200" dirty="0" smtClean="0">
                <a:latin typeface="Arial" charset="0"/>
                <a:cs typeface="Arial" charset="0"/>
              </a:rPr>
              <a:t>Es la actividad de búsqueda que se caracteriza por ser reflexiva, sistemática y metódica; tiene por finalidad obtener conocimientos y solucionar problemas científicos, filosóficos o empírico-técnicos, y se desarrolla mediante un proceso.</a:t>
            </a:r>
            <a:endParaRPr lang="es-MX" sz="3200" dirty="0" smtClean="0">
              <a:latin typeface="Arial" charset="0"/>
              <a:cs typeface="Arial" charset="0"/>
            </a:endParaRPr>
          </a:p>
          <a:p>
            <a:pPr marL="274320" indent="-274320" algn="just">
              <a:lnSpc>
                <a:spcPct val="90000"/>
              </a:lnSpc>
              <a:spcBef>
                <a:spcPts val="580"/>
              </a:spcBef>
              <a:buFont typeface="Wingdings 2"/>
              <a:buChar char=""/>
              <a:defRPr/>
            </a:pPr>
            <a:endParaRPr lang="es-MX" sz="3200" dirty="0">
              <a:latin typeface="Arial" charset="0"/>
              <a:cs typeface="Arial" charset="0"/>
            </a:endParaRPr>
          </a:p>
        </p:txBody>
      </p:sp>
    </p:spTree>
    <p:extLst>
      <p:ext uri="{BB962C8B-B14F-4D97-AF65-F5344CB8AC3E}">
        <p14:creationId xmlns="" xmlns:p14="http://schemas.microsoft.com/office/powerpoint/2010/main" val="513790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524001" y="257175"/>
            <a:ext cx="8893175" cy="1371600"/>
          </a:xfrm>
        </p:spPr>
        <p:txBody>
          <a:bodyPr vert="horz" lIns="91440" tIns="45720" rIns="91440" bIns="45720" rtlCol="0" anchor="t">
            <a:noAutofit/>
          </a:bodyPr>
          <a:lstStyle/>
          <a:p>
            <a:pPr algn="ctr" eaLnBrk="1" hangingPunct="1"/>
            <a:r>
              <a:rPr lang="es-MX" altLang="es-SV" sz="3600" b="1">
                <a:latin typeface="Arial" panose="020B0604020202020204" pitchFamily="34" charset="0"/>
                <a:cs typeface="Arial" panose="020B0604020202020204" pitchFamily="34" charset="0"/>
              </a:rPr>
              <a:t>FACTORES QUE DIFERENCIAN LA INVESTIGACIÓN DE LA CONSULTORÍA</a:t>
            </a:r>
            <a:endParaRPr lang="es-ES" altLang="es-SV" sz="3600" b="1">
              <a:latin typeface="Arial" panose="020B0604020202020204" pitchFamily="34" charset="0"/>
              <a:cs typeface="Arial" panose="020B0604020202020204" pitchFamily="34" charset="0"/>
            </a:endParaRPr>
          </a:p>
        </p:txBody>
      </p:sp>
      <p:graphicFrame>
        <p:nvGraphicFramePr>
          <p:cNvPr id="20510" name="Group 30"/>
          <p:cNvGraphicFramePr>
            <a:graphicFrameLocks noGrp="1"/>
          </p:cNvGraphicFramePr>
          <p:nvPr>
            <p:extLst>
              <p:ext uri="{D42A27DB-BD31-4B8C-83A1-F6EECF244321}">
                <p14:modId xmlns="" xmlns:p14="http://schemas.microsoft.com/office/powerpoint/2010/main" val="212821026"/>
              </p:ext>
            </p:extLst>
          </p:nvPr>
        </p:nvGraphicFramePr>
        <p:xfrm>
          <a:off x="422032" y="1700214"/>
          <a:ext cx="10808676" cy="4491094"/>
        </p:xfrm>
        <a:graphic>
          <a:graphicData uri="http://schemas.openxmlformats.org/drawingml/2006/table">
            <a:tbl>
              <a:tblPr/>
              <a:tblGrid>
                <a:gridCol w="2412614"/>
                <a:gridCol w="3947153"/>
                <a:gridCol w="4448909"/>
              </a:tblGrid>
              <a:tr h="436464">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1" i="0" u="none" strike="noStrike" cap="none" normalizeH="0" baseline="0" dirty="0" smtClean="0">
                          <a:ln>
                            <a:noFill/>
                          </a:ln>
                          <a:solidFill>
                            <a:schemeClr val="tx1"/>
                          </a:solidFill>
                          <a:effectLst/>
                          <a:latin typeface="Arial" pitchFamily="34" charset="0"/>
                        </a:rPr>
                        <a:t>Factor</a:t>
                      </a:r>
                      <a:endParaRPr kumimoji="0" lang="es-ES" sz="2200" b="1" i="0" u="none" strike="noStrike" cap="none" normalizeH="0" baseline="0" dirty="0" smtClean="0">
                        <a:ln>
                          <a:noFill/>
                        </a:ln>
                        <a:solidFill>
                          <a:schemeClr val="tx1"/>
                        </a:solidFill>
                        <a:effectLst/>
                        <a:latin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1" i="0" u="none" strike="noStrike" cap="none" normalizeH="0" baseline="0" smtClean="0">
                          <a:ln>
                            <a:noFill/>
                          </a:ln>
                          <a:solidFill>
                            <a:schemeClr val="tx1"/>
                          </a:solidFill>
                          <a:effectLst/>
                          <a:latin typeface="Arial" pitchFamily="34" charset="0"/>
                        </a:rPr>
                        <a:t>Investigación</a:t>
                      </a:r>
                      <a:endParaRPr kumimoji="0" lang="es-ES" sz="2200" b="1"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1" i="0" u="none" strike="noStrike" cap="none" normalizeH="0" baseline="0" smtClean="0">
                          <a:ln>
                            <a:noFill/>
                          </a:ln>
                          <a:solidFill>
                            <a:schemeClr val="tx1"/>
                          </a:solidFill>
                          <a:effectLst/>
                          <a:latin typeface="Arial" pitchFamily="34" charset="0"/>
                        </a:rPr>
                        <a:t>Consultoría</a:t>
                      </a:r>
                      <a:endParaRPr kumimoji="0" lang="es-ES" sz="2200" b="1"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242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Problema</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Es más amplio </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Principalmente concebido por el cliente, a veces sobre una base conjunta</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2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Escala de tiempo</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Normalmente flexible</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Más ajustada y rígida</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2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Producto final</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Nuevos conocimientos y nuevas teorías</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Mejores prácticas de dirección</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830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smtClean="0">
                          <a:ln>
                            <a:noFill/>
                          </a:ln>
                          <a:solidFill>
                            <a:schemeClr val="tx1"/>
                          </a:solidFill>
                          <a:effectLst/>
                          <a:latin typeface="Arial" pitchFamily="34" charset="0"/>
                        </a:rPr>
                        <a:t>Propiedad de la información</a:t>
                      </a:r>
                      <a:endParaRPr kumimoji="0" lang="es-ES" sz="2200" b="0" i="0" u="none" strike="noStrike" cap="none" normalizeH="0" baseline="0" smtClean="0">
                        <a:ln>
                          <a:noFill/>
                        </a:ln>
                        <a:solidFill>
                          <a:schemeClr val="tx1"/>
                        </a:solidFill>
                        <a:effectLst/>
                        <a:latin typeface="Arial" pitchFamily="34"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dirty="0" smtClean="0">
                          <a:ln>
                            <a:noFill/>
                          </a:ln>
                          <a:solidFill>
                            <a:schemeClr val="tx1"/>
                          </a:solidFill>
                          <a:effectLst/>
                          <a:latin typeface="Arial" pitchFamily="34" charset="0"/>
                        </a:rPr>
                        <a:t>Normalmente se puede obtener públicamente</a:t>
                      </a:r>
                      <a:endParaRPr kumimoji="0" lang="es-ES" sz="2200" b="0" i="0" u="none" strike="noStrike" cap="none" normalizeH="0" baseline="0" dirty="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s-MX" sz="2200" b="0" i="0" u="none" strike="noStrike" cap="none" normalizeH="0" baseline="0" dirty="0" smtClean="0">
                          <a:ln>
                            <a:noFill/>
                          </a:ln>
                          <a:solidFill>
                            <a:schemeClr val="tx1"/>
                          </a:solidFill>
                          <a:effectLst/>
                          <a:latin typeface="Arial" pitchFamily="34" charset="0"/>
                        </a:rPr>
                        <a:t>A menudo es de carácter confidencial</a:t>
                      </a:r>
                      <a:endParaRPr kumimoji="0" lang="es-ES" sz="2200" b="0" i="0" u="none" strike="noStrike" cap="none" normalizeH="0" baseline="0" dirty="0" smtClean="0">
                        <a:ln>
                          <a:noFill/>
                        </a:ln>
                        <a:solidFill>
                          <a:schemeClr val="tx1"/>
                        </a:solidFill>
                        <a:effectLst/>
                        <a:latin typeface="Arial" pitchFamily="34"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1680778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eaLnBrk="1" fontAlgn="auto" hangingPunct="1">
              <a:spcAft>
                <a:spcPts val="0"/>
              </a:spcAft>
              <a:defRPr/>
            </a:pPr>
            <a:r>
              <a:rPr lang="es-SV" dirty="0" smtClean="0"/>
              <a:t>El proceso de una investigación de mercados</a:t>
            </a:r>
            <a:endParaRPr lang="es-SV" dirty="0"/>
          </a:p>
        </p:txBody>
      </p:sp>
      <p:graphicFrame>
        <p:nvGraphicFramePr>
          <p:cNvPr id="4" name="Marcador de contenido 3"/>
          <p:cNvGraphicFramePr>
            <a:graphicFrameLocks noGrp="1"/>
          </p:cNvGraphicFramePr>
          <p:nvPr>
            <p:ph idx="1"/>
            <p:extLst>
              <p:ext uri="{D42A27DB-BD31-4B8C-83A1-F6EECF244321}">
                <p14:modId xmlns="" xmlns:p14="http://schemas.microsoft.com/office/powerpoint/2010/main" val="2081903203"/>
              </p:ext>
            </p:extLst>
          </p:nvPr>
        </p:nvGraphicFramePr>
        <p:xfrm>
          <a:off x="1233253" y="1825624"/>
          <a:ext cx="9927965" cy="4691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 xmlns:p14="http://schemas.microsoft.com/office/powerpoint/2010/main" val="1205624858"/>
              </p:ext>
            </p:extLst>
          </p:nvPr>
        </p:nvGraphicFramePr>
        <p:xfrm>
          <a:off x="630602" y="640767"/>
          <a:ext cx="6069743" cy="12009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Marcador de contenido 2"/>
          <p:cNvSpPr txBox="1">
            <a:spLocks/>
          </p:cNvSpPr>
          <p:nvPr/>
        </p:nvSpPr>
        <p:spPr>
          <a:xfrm>
            <a:off x="682118" y="2173355"/>
            <a:ext cx="10233800" cy="4351338"/>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fontAlgn="auto">
              <a:spcAft>
                <a:spcPts val="0"/>
              </a:spcAft>
              <a:defRPr/>
            </a:pPr>
            <a:r>
              <a:rPr lang="es-SV" dirty="0" smtClean="0">
                <a:solidFill>
                  <a:schemeClr val="tx2"/>
                </a:solidFill>
              </a:rPr>
              <a:t>El problema de investigación puede salir o relucir como consecuencia de un deseo de</a:t>
            </a:r>
          </a:p>
          <a:p>
            <a:pPr marL="914400" lvl="1" indent="-457200" algn="just" fontAlgn="auto">
              <a:spcAft>
                <a:spcPts val="0"/>
              </a:spcAft>
              <a:buFont typeface="+mj-lt"/>
              <a:buAutoNum type="arabicPeriod"/>
              <a:defRPr/>
            </a:pPr>
            <a:r>
              <a:rPr lang="es-SV" dirty="0" smtClean="0">
                <a:solidFill>
                  <a:schemeClr val="tx2"/>
                </a:solidFill>
              </a:rPr>
              <a:t>Solucionar un problema actual</a:t>
            </a:r>
          </a:p>
          <a:p>
            <a:pPr marL="914400" lvl="1" indent="-457200" algn="just" fontAlgn="auto">
              <a:spcAft>
                <a:spcPts val="0"/>
              </a:spcAft>
              <a:buFont typeface="+mj-lt"/>
              <a:buAutoNum type="arabicPeriod"/>
              <a:defRPr/>
            </a:pPr>
            <a:r>
              <a:rPr lang="es-SV" dirty="0" smtClean="0">
                <a:solidFill>
                  <a:schemeClr val="tx2"/>
                </a:solidFill>
              </a:rPr>
              <a:t>Aprovechar una oportunidad</a:t>
            </a:r>
          </a:p>
          <a:p>
            <a:pPr marL="457200" lvl="1" indent="0" algn="just" fontAlgn="auto">
              <a:spcAft>
                <a:spcPts val="0"/>
              </a:spcAft>
              <a:buFont typeface="Arial" panose="020B0604020202020204" pitchFamily="34" charset="0"/>
              <a:buNone/>
              <a:defRPr/>
            </a:pPr>
            <a:endParaRPr lang="es-SV" dirty="0">
              <a:solidFill>
                <a:schemeClr val="tx2"/>
              </a:solidFill>
            </a:endParaRPr>
          </a:p>
          <a:p>
            <a:pPr algn="just" fontAlgn="auto">
              <a:spcAft>
                <a:spcPts val="0"/>
              </a:spcAft>
              <a:defRPr/>
            </a:pPr>
            <a:r>
              <a:rPr lang="es-SV" dirty="0" smtClean="0">
                <a:solidFill>
                  <a:schemeClr val="tx2"/>
                </a:solidFill>
              </a:rPr>
              <a:t>Definir un problema con precisión, nos ayuda a entender que tipo de información se necesitaría y a formular los objetivos de la investigación</a:t>
            </a:r>
          </a:p>
          <a:p>
            <a:pPr algn="just" fontAlgn="auto">
              <a:spcAft>
                <a:spcPts val="0"/>
              </a:spcAft>
              <a:defRPr/>
            </a:pPr>
            <a:r>
              <a:rPr lang="es-SV" dirty="0" smtClean="0">
                <a:solidFill>
                  <a:schemeClr val="tx2"/>
                </a:solidFill>
              </a:rPr>
              <a:t>Si el problema y los objetivos se definen bien-  aumentaran la probabilidad  de diseñar una investigación que nos proporcione la información necesaria.</a:t>
            </a:r>
          </a:p>
          <a:p>
            <a:pPr marL="914400" lvl="1" indent="-457200" algn="just" fontAlgn="auto">
              <a:spcAft>
                <a:spcPts val="0"/>
              </a:spcAft>
              <a:buFont typeface="+mj-lt"/>
              <a:buAutoNum type="arabicPeriod"/>
              <a:defRPr/>
            </a:pPr>
            <a:endParaRPr lang="es-SV" dirty="0">
              <a:solidFill>
                <a:schemeClr val="tx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907</TotalTime>
  <Words>1354</Words>
  <Application>Microsoft Office PowerPoint</Application>
  <PresentationFormat>Personalizado</PresentationFormat>
  <Paragraphs>152</Paragraphs>
  <Slides>20</Slides>
  <Notes>8</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Adyacencia</vt:lpstr>
      <vt:lpstr>INVESTIGACIÓN  DE  MERCADOS  Sección o1 </vt:lpstr>
      <vt:lpstr>Diapositiva 2</vt:lpstr>
      <vt:lpstr>¿Qué buscamos en esta asignatura?</vt:lpstr>
      <vt:lpstr>A tener en cuenta en una investigación</vt:lpstr>
      <vt:lpstr>Diapositiva 5</vt:lpstr>
      <vt:lpstr>INTRODUCCIÓN Y GENERALIDADES</vt:lpstr>
      <vt:lpstr>FACTORES QUE DIFERENCIAN LA INVESTIGACIÓN DE LA CONSULTORÍA</vt:lpstr>
      <vt:lpstr>El proceso de una investigación de mercados</vt:lpstr>
      <vt:lpstr>Diapositiva 9</vt:lpstr>
      <vt:lpstr>¿CÓMO SE LEE UN ÁRBOL DE PROBLEMAS?</vt:lpstr>
      <vt:lpstr>Diapositiva 11</vt:lpstr>
      <vt:lpstr>Diapositiva 12</vt:lpstr>
      <vt:lpstr>Diapositiva 13</vt:lpstr>
      <vt:lpstr>Diapositiva 14</vt:lpstr>
      <vt:lpstr>Diapositiva 15</vt:lpstr>
      <vt:lpstr>Diapositiva 16</vt:lpstr>
      <vt:lpstr>Ejemplo</vt:lpstr>
      <vt:lpstr>Posibles Preguntas que la investigación debe contestar</vt:lpstr>
      <vt:lpstr>Problema B</vt:lpstr>
      <vt:lpstr>Posibles Preguntas que la investigación debe contestar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Y PLANEACION ESTRATEGICA DE MERCADEO</dc:title>
  <dc:creator>Blanca Roque</dc:creator>
  <cp:lastModifiedBy>KAREN</cp:lastModifiedBy>
  <cp:revision>68</cp:revision>
  <dcterms:created xsi:type="dcterms:W3CDTF">2013-09-03T18:04:29Z</dcterms:created>
  <dcterms:modified xsi:type="dcterms:W3CDTF">2016-08-17T22:17:08Z</dcterms:modified>
</cp:coreProperties>
</file>